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3789" autoAdjust="0"/>
    <p:restoredTop sz="86409" autoAdjust="0"/>
  </p:normalViewPr>
  <p:slideViewPr>
    <p:cSldViewPr snapToGrid="0">
      <p:cViewPr>
        <p:scale>
          <a:sx n="75" d="100"/>
          <a:sy n="75" d="100"/>
        </p:scale>
        <p:origin x="-24" y="180"/>
      </p:cViewPr>
      <p:guideLst>
        <p:guide orient="horz" pos="2098"/>
        <p:guide pos="3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image" Target="../media/image2.png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13" Type="http://schemas.openxmlformats.org/officeDocument/2006/relationships/image" Target="../media/image6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5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microsoft.com/office/2007/relationships/hdphoto" Target="../media/hdphoto1.wdp"/><Relationship Id="rId5" Type="http://schemas.openxmlformats.org/officeDocument/2006/relationships/tags" Target="../tags/tag90.xml"/><Relationship Id="rId10" Type="http://schemas.openxmlformats.org/officeDocument/2006/relationships/image" Target="../media/image4.png"/><Relationship Id="rId4" Type="http://schemas.openxmlformats.org/officeDocument/2006/relationships/tags" Target="../tags/tag89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8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7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image" Target="../media/image10.png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image" Target="../media/image9.png"/><Relationship Id="rId2" Type="http://schemas.openxmlformats.org/officeDocument/2006/relationships/tags" Target="../tags/tag130.xml"/><Relationship Id="rId16" Type="http://schemas.openxmlformats.org/officeDocument/2006/relationships/image" Target="../media/image1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9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microsoft.com/office/2007/relationships/hdphoto" Target="../media/hdphoto2.wdp"/><Relationship Id="rId5" Type="http://schemas.openxmlformats.org/officeDocument/2006/relationships/tags" Target="../tags/tag160.xml"/><Relationship Id="rId10" Type="http://schemas.openxmlformats.org/officeDocument/2006/relationships/image" Target="../media/image13.png"/><Relationship Id="rId4" Type="http://schemas.openxmlformats.org/officeDocument/2006/relationships/tags" Target="../tags/tag159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11.png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microsoft.com/office/2007/relationships/hdphoto" Target="../media/hdphoto2.wdp"/><Relationship Id="rId5" Type="http://schemas.openxmlformats.org/officeDocument/2006/relationships/tags" Target="../tags/tag176.xml"/><Relationship Id="rId10" Type="http://schemas.openxmlformats.org/officeDocument/2006/relationships/image" Target="../media/image13.png"/><Relationship Id="rId4" Type="http://schemas.openxmlformats.org/officeDocument/2006/relationships/tags" Target="../tags/tag175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image" Target="../media/image11.png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11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microsoft.com/office/2007/relationships/hdphoto" Target="../media/hdphoto2.wdp"/><Relationship Id="rId5" Type="http://schemas.openxmlformats.org/officeDocument/2006/relationships/tags" Target="../tags/tag195.xml"/><Relationship Id="rId10" Type="http://schemas.openxmlformats.org/officeDocument/2006/relationships/image" Target="../media/image13.png"/><Relationship Id="rId4" Type="http://schemas.openxmlformats.org/officeDocument/2006/relationships/tags" Target="../tags/tag194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山上的风景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4" cstate="email">
            <a:alphaModFix amt="40000"/>
            <a:lum bright="70000" contrast="-70000"/>
          </a:blip>
          <a:srcRect/>
          <a:stretch>
            <a:fillRect/>
          </a:stretch>
        </p:blipFill>
        <p:spPr>
          <a:xfrm>
            <a:off x="-16640" y="15777"/>
            <a:ext cx="12192000" cy="4853406"/>
          </a:xfrm>
          <a:custGeom>
            <a:avLst/>
            <a:gdLst>
              <a:gd name="connsiteX0" fmla="*/ 0 w 12192000"/>
              <a:gd name="connsiteY0" fmla="*/ 0 h 4853406"/>
              <a:gd name="connsiteX1" fmla="*/ 12192000 w 12192000"/>
              <a:gd name="connsiteY1" fmla="*/ 0 h 4853406"/>
              <a:gd name="connsiteX2" fmla="*/ 12192000 w 12192000"/>
              <a:gd name="connsiteY2" fmla="*/ 4853406 h 4853406"/>
              <a:gd name="connsiteX3" fmla="*/ 0 w 12192000"/>
              <a:gd name="connsiteY3" fmla="*/ 4853406 h 485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53406">
                <a:moveTo>
                  <a:pt x="0" y="0"/>
                </a:moveTo>
                <a:lnTo>
                  <a:pt x="12192000" y="0"/>
                </a:lnTo>
                <a:lnTo>
                  <a:pt x="12192000" y="4853406"/>
                </a:lnTo>
                <a:lnTo>
                  <a:pt x="0" y="4853406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7147256" y="336478"/>
            <a:ext cx="4267945" cy="1658797"/>
          </a:xfrm>
          <a:prstGeom prst="rect">
            <a:avLst/>
          </a:prstGeom>
        </p:spPr>
      </p:pic>
      <p:sp>
        <p:nvSpPr>
          <p:cNvPr id="39" name="矩形: 圆角 38"/>
          <p:cNvSpPr/>
          <p:nvPr>
            <p:custDataLst>
              <p:tags r:id="rId3"/>
            </p:custDataLst>
          </p:nvPr>
        </p:nvSpPr>
        <p:spPr>
          <a:xfrm>
            <a:off x="4655362" y="4609186"/>
            <a:ext cx="2880000" cy="72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cxnSp>
        <p:nvCxnSpPr>
          <p:cNvPr id="44" name="直接连接符 43"/>
          <p:cNvCxnSpPr/>
          <p:nvPr userDrawn="1">
            <p:custDataLst>
              <p:tags r:id="rId4"/>
            </p:custDataLst>
          </p:nvPr>
        </p:nvCxnSpPr>
        <p:spPr>
          <a:xfrm>
            <a:off x="2032999" y="4118958"/>
            <a:ext cx="163009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>
            <p:custDataLst>
              <p:tags r:id="rId5"/>
            </p:custDataLst>
          </p:nvPr>
        </p:nvCxnSpPr>
        <p:spPr>
          <a:xfrm flipH="1">
            <a:off x="8519874" y="4118958"/>
            <a:ext cx="163009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任意多边形: 形状 45"/>
          <p:cNvSpPr/>
          <p:nvPr userDrawn="1">
            <p:custDataLst>
              <p:tags r:id="rId6"/>
            </p:custDataLst>
          </p:nvPr>
        </p:nvSpPr>
        <p:spPr>
          <a:xfrm>
            <a:off x="0" y="4218962"/>
            <a:ext cx="12192000" cy="2558972"/>
          </a:xfrm>
          <a:custGeom>
            <a:avLst/>
            <a:gdLst>
              <a:gd name="connsiteX0" fmla="*/ 0 w 12192000"/>
              <a:gd name="connsiteY0" fmla="*/ 0 h 2716486"/>
              <a:gd name="connsiteX1" fmla="*/ 138863 w 12192000"/>
              <a:gd name="connsiteY1" fmla="*/ 99417 h 2716486"/>
              <a:gd name="connsiteX2" fmla="*/ 6096000 w 12192000"/>
              <a:gd name="connsiteY2" fmla="*/ 1680011 h 2716486"/>
              <a:gd name="connsiteX3" fmla="*/ 12053137 w 12192000"/>
              <a:gd name="connsiteY3" fmla="*/ 99417 h 2716486"/>
              <a:gd name="connsiteX4" fmla="*/ 12192000 w 12192000"/>
              <a:gd name="connsiteY4" fmla="*/ 0 h 2716486"/>
              <a:gd name="connsiteX5" fmla="*/ 12192000 w 12192000"/>
              <a:gd name="connsiteY5" fmla="*/ 2716486 h 2716486"/>
              <a:gd name="connsiteX6" fmla="*/ 0 w 12192000"/>
              <a:gd name="connsiteY6" fmla="*/ 2716486 h 271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716486">
                <a:moveTo>
                  <a:pt x="0" y="0"/>
                </a:moveTo>
                <a:lnTo>
                  <a:pt x="138863" y="99417"/>
                </a:lnTo>
                <a:cubicBezTo>
                  <a:pt x="1554827" y="1064726"/>
                  <a:pt x="3697700" y="1680011"/>
                  <a:pt x="6096000" y="1680011"/>
                </a:cubicBezTo>
                <a:cubicBezTo>
                  <a:pt x="8494300" y="1680011"/>
                  <a:pt x="10637173" y="1064726"/>
                  <a:pt x="12053137" y="99417"/>
                </a:cubicBezTo>
                <a:lnTo>
                  <a:pt x="12192000" y="0"/>
                </a:lnTo>
                <a:lnTo>
                  <a:pt x="12192000" y="2716486"/>
                </a:lnTo>
                <a:lnTo>
                  <a:pt x="0" y="2716486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/>
              </a:gs>
              <a:gs pos="34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01600" dist="63500" dir="16200000" rotWithShape="0">
              <a:srgbClr val="0A52C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sp>
        <p:nvSpPr>
          <p:cNvPr id="47" name="任意多边形: 形状 46"/>
          <p:cNvSpPr/>
          <p:nvPr userDrawn="1">
            <p:custDataLst>
              <p:tags r:id="rId7"/>
            </p:custDataLst>
          </p:nvPr>
        </p:nvSpPr>
        <p:spPr>
          <a:xfrm>
            <a:off x="16640" y="4408302"/>
            <a:ext cx="12192000" cy="2453374"/>
          </a:xfrm>
          <a:custGeom>
            <a:avLst/>
            <a:gdLst>
              <a:gd name="connsiteX0" fmla="*/ 0 w 12192000"/>
              <a:gd name="connsiteY0" fmla="*/ 0 h 2716486"/>
              <a:gd name="connsiteX1" fmla="*/ 138863 w 12192000"/>
              <a:gd name="connsiteY1" fmla="*/ 99417 h 2716486"/>
              <a:gd name="connsiteX2" fmla="*/ 6096000 w 12192000"/>
              <a:gd name="connsiteY2" fmla="*/ 1680011 h 2716486"/>
              <a:gd name="connsiteX3" fmla="*/ 12053137 w 12192000"/>
              <a:gd name="connsiteY3" fmla="*/ 99417 h 2716486"/>
              <a:gd name="connsiteX4" fmla="*/ 12192000 w 12192000"/>
              <a:gd name="connsiteY4" fmla="*/ 0 h 2716486"/>
              <a:gd name="connsiteX5" fmla="*/ 12192000 w 12192000"/>
              <a:gd name="connsiteY5" fmla="*/ 2716486 h 2716486"/>
              <a:gd name="connsiteX6" fmla="*/ 0 w 12192000"/>
              <a:gd name="connsiteY6" fmla="*/ 2716486 h 271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716486">
                <a:moveTo>
                  <a:pt x="0" y="0"/>
                </a:moveTo>
                <a:lnTo>
                  <a:pt x="138863" y="99417"/>
                </a:lnTo>
                <a:cubicBezTo>
                  <a:pt x="1554827" y="1064726"/>
                  <a:pt x="3697700" y="1680011"/>
                  <a:pt x="6096000" y="1680011"/>
                </a:cubicBezTo>
                <a:cubicBezTo>
                  <a:pt x="8494300" y="1680011"/>
                  <a:pt x="10637173" y="1064726"/>
                  <a:pt x="12053137" y="99417"/>
                </a:cubicBezTo>
                <a:lnTo>
                  <a:pt x="12192000" y="0"/>
                </a:lnTo>
                <a:lnTo>
                  <a:pt x="12192000" y="2716486"/>
                </a:lnTo>
                <a:lnTo>
                  <a:pt x="0" y="2716486"/>
                </a:lnTo>
                <a:close/>
              </a:path>
            </a:pathLst>
          </a:custGeom>
          <a:gradFill flip="none" rotWithShape="1">
            <a:gsLst>
              <a:gs pos="58000">
                <a:schemeClr val="accent2"/>
              </a:gs>
              <a:gs pos="81000">
                <a:schemeClr val="accent3"/>
              </a:gs>
              <a:gs pos="18000">
                <a:schemeClr val="accent2"/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8"/>
            </p:custDataLst>
          </p:nvPr>
        </p:nvSpPr>
        <p:spPr>
          <a:xfrm>
            <a:off x="3816000" y="3880800"/>
            <a:ext cx="4558724" cy="460800"/>
          </a:xfrm>
        </p:spPr>
        <p:txBody>
          <a:bodyPr/>
          <a:lstStyle>
            <a:lvl1pPr marL="0" indent="0" algn="dist">
              <a:lnSpc>
                <a:spcPct val="100000"/>
              </a:lnSpc>
              <a:spcBef>
                <a:spcPts val="0"/>
              </a:spcBef>
              <a:buNone/>
              <a:defRPr sz="2400" spc="100" baseline="0">
                <a:solidFill>
                  <a:schemeClr val="accent1"/>
                </a:solidFill>
                <a:latin typeface="Arial" panose="020B060402020209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编辑正文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B29E658E-3E76-49BA-BF4D-40FE7A31D56D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BEF93036-8E29-44A6-9594-0A0D67DF5E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0" name="文本占位符 49"/>
          <p:cNvSpPr>
            <a:spLocks noGrp="1"/>
          </p:cNvSpPr>
          <p:nvPr userDrawn="1">
            <p:ph type="body" sz="quarter" idx="13" hasCustomPrompt="1"/>
            <p:custDataLst>
              <p:tags r:id="rId12"/>
            </p:custDataLst>
          </p:nvPr>
        </p:nvSpPr>
        <p:spPr>
          <a:xfrm>
            <a:off x="5179810" y="4648787"/>
            <a:ext cx="1831105" cy="30763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编辑正文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山上的风景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email">
            <a:alphaModFix amt="40000"/>
            <a:lum bright="70000" contrast="-70000"/>
          </a:blip>
          <a:srcRect/>
          <a:stretch>
            <a:fillRect/>
          </a:stretch>
        </p:blipFill>
        <p:spPr>
          <a:xfrm>
            <a:off x="-95250" y="-1"/>
            <a:ext cx="12287250" cy="4891323"/>
          </a:xfrm>
          <a:custGeom>
            <a:avLst/>
            <a:gdLst>
              <a:gd name="connsiteX0" fmla="*/ 0 w 12192000"/>
              <a:gd name="connsiteY0" fmla="*/ 0 h 4853406"/>
              <a:gd name="connsiteX1" fmla="*/ 12192000 w 12192000"/>
              <a:gd name="connsiteY1" fmla="*/ 0 h 4853406"/>
              <a:gd name="connsiteX2" fmla="*/ 12192000 w 12192000"/>
              <a:gd name="connsiteY2" fmla="*/ 4853406 h 4853406"/>
              <a:gd name="connsiteX3" fmla="*/ 0 w 12192000"/>
              <a:gd name="connsiteY3" fmla="*/ 4853406 h 485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53406">
                <a:moveTo>
                  <a:pt x="0" y="0"/>
                </a:moveTo>
                <a:lnTo>
                  <a:pt x="12192000" y="0"/>
                </a:lnTo>
                <a:lnTo>
                  <a:pt x="12192000" y="4853406"/>
                </a:lnTo>
                <a:lnTo>
                  <a:pt x="0" y="4853406"/>
                </a:lnTo>
                <a:close/>
              </a:path>
            </a:pathLst>
          </a:custGeom>
        </p:spPr>
      </p:pic>
      <p:pic>
        <p:nvPicPr>
          <p:cNvPr id="7" name="图片 6" descr="背景图案&#10;&#10;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" y="1"/>
            <a:ext cx="10267673" cy="1430549"/>
          </a:xfrm>
          <a:custGeom>
            <a:avLst/>
            <a:gdLst>
              <a:gd name="connsiteX0" fmla="*/ 0 w 10267673"/>
              <a:gd name="connsiteY0" fmla="*/ 0 h 1430549"/>
              <a:gd name="connsiteX1" fmla="*/ 10267673 w 10267673"/>
              <a:gd name="connsiteY1" fmla="*/ 0 h 1430549"/>
              <a:gd name="connsiteX2" fmla="*/ 10267673 w 10267673"/>
              <a:gd name="connsiteY2" fmla="*/ 1430549 h 1430549"/>
              <a:gd name="connsiteX3" fmla="*/ 0 w 10267673"/>
              <a:gd name="connsiteY3" fmla="*/ 1430549 h 143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7673" h="1430549">
                <a:moveTo>
                  <a:pt x="0" y="0"/>
                </a:moveTo>
                <a:lnTo>
                  <a:pt x="10267673" y="0"/>
                </a:lnTo>
                <a:lnTo>
                  <a:pt x="10267673" y="1430549"/>
                </a:lnTo>
                <a:lnTo>
                  <a:pt x="0" y="1430549"/>
                </a:lnTo>
                <a:close/>
              </a:path>
            </a:pathLst>
          </a:custGeom>
        </p:spPr>
      </p:pic>
      <p:pic>
        <p:nvPicPr>
          <p:cNvPr id="8" name="图片 7" descr="图片包含 人, 裙子, 穿着, 衬衫&#10;&#10;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email"/>
          <a:srcRect/>
          <a:stretch>
            <a:fillRect/>
          </a:stretch>
        </p:blipFill>
        <p:spPr>
          <a:xfrm rot="3751955">
            <a:off x="1752917" y="-609561"/>
            <a:ext cx="8404905" cy="11946545"/>
          </a:xfrm>
          <a:custGeom>
            <a:avLst/>
            <a:gdLst>
              <a:gd name="connsiteX0" fmla="*/ 0 w 8404905"/>
              <a:gd name="connsiteY0" fmla="*/ 2428540 h 11946545"/>
              <a:gd name="connsiteX1" fmla="*/ 1262463 w 8404905"/>
              <a:gd name="connsiteY1" fmla="*/ 0 h 11946545"/>
              <a:gd name="connsiteX2" fmla="*/ 6233276 w 8404905"/>
              <a:gd name="connsiteY2" fmla="*/ 0 h 11946545"/>
              <a:gd name="connsiteX3" fmla="*/ 8404905 w 8404905"/>
              <a:gd name="connsiteY3" fmla="*/ 1128909 h 11946545"/>
              <a:gd name="connsiteX4" fmla="*/ 2781417 w 8404905"/>
              <a:gd name="connsiteY4" fmla="*/ 11946545 h 11946545"/>
              <a:gd name="connsiteX5" fmla="*/ 1 w 8404905"/>
              <a:gd name="connsiteY5" fmla="*/ 10500641 h 119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4905" h="11946545">
                <a:moveTo>
                  <a:pt x="0" y="2428540"/>
                </a:moveTo>
                <a:lnTo>
                  <a:pt x="1262463" y="0"/>
                </a:lnTo>
                <a:lnTo>
                  <a:pt x="6233276" y="0"/>
                </a:lnTo>
                <a:lnTo>
                  <a:pt x="8404905" y="1128909"/>
                </a:lnTo>
                <a:lnTo>
                  <a:pt x="2781417" y="11946545"/>
                </a:lnTo>
                <a:lnTo>
                  <a:pt x="1" y="10500641"/>
                </a:lnTo>
                <a:close/>
              </a:path>
            </a:pathLst>
          </a:custGeom>
        </p:spPr>
      </p:pic>
      <p:sp>
        <p:nvSpPr>
          <p:cNvPr id="9" name="Freeform 662"/>
          <p:cNvSpPr/>
          <p:nvPr userDrawn="1">
            <p:custDataLst>
              <p:tags r:id="rId4"/>
            </p:custDataLst>
          </p:nvPr>
        </p:nvSpPr>
        <p:spPr bwMode="auto">
          <a:xfrm>
            <a:off x="4880638" y="1545523"/>
            <a:ext cx="2505615" cy="698875"/>
          </a:xfrm>
          <a:custGeom>
            <a:avLst/>
            <a:gdLst>
              <a:gd name="T0" fmla="*/ 349 w 350"/>
              <a:gd name="T1" fmla="*/ 76 h 131"/>
              <a:gd name="T2" fmla="*/ 349 w 350"/>
              <a:gd name="T3" fmla="*/ 64 h 131"/>
              <a:gd name="T4" fmla="*/ 346 w 350"/>
              <a:gd name="T5" fmla="*/ 60 h 131"/>
              <a:gd name="T6" fmla="*/ 337 w 350"/>
              <a:gd name="T7" fmla="*/ 55 h 131"/>
              <a:gd name="T8" fmla="*/ 341 w 350"/>
              <a:gd name="T9" fmla="*/ 53 h 131"/>
              <a:gd name="T10" fmla="*/ 335 w 350"/>
              <a:gd name="T11" fmla="*/ 49 h 131"/>
              <a:gd name="T12" fmla="*/ 341 w 350"/>
              <a:gd name="T13" fmla="*/ 46 h 131"/>
              <a:gd name="T14" fmla="*/ 333 w 350"/>
              <a:gd name="T15" fmla="*/ 43 h 131"/>
              <a:gd name="T16" fmla="*/ 337 w 350"/>
              <a:gd name="T17" fmla="*/ 41 h 131"/>
              <a:gd name="T18" fmla="*/ 325 w 350"/>
              <a:gd name="T19" fmla="*/ 41 h 131"/>
              <a:gd name="T20" fmla="*/ 334 w 350"/>
              <a:gd name="T21" fmla="*/ 39 h 131"/>
              <a:gd name="T22" fmla="*/ 326 w 350"/>
              <a:gd name="T23" fmla="*/ 38 h 131"/>
              <a:gd name="T24" fmla="*/ 329 w 350"/>
              <a:gd name="T25" fmla="*/ 36 h 131"/>
              <a:gd name="T26" fmla="*/ 326 w 350"/>
              <a:gd name="T27" fmla="*/ 36 h 131"/>
              <a:gd name="T28" fmla="*/ 329 w 350"/>
              <a:gd name="T29" fmla="*/ 35 h 131"/>
              <a:gd name="T30" fmla="*/ 322 w 350"/>
              <a:gd name="T31" fmla="*/ 32 h 131"/>
              <a:gd name="T32" fmla="*/ 326 w 350"/>
              <a:gd name="T33" fmla="*/ 31 h 131"/>
              <a:gd name="T34" fmla="*/ 310 w 350"/>
              <a:gd name="T35" fmla="*/ 28 h 131"/>
              <a:gd name="T36" fmla="*/ 312 w 350"/>
              <a:gd name="T37" fmla="*/ 27 h 131"/>
              <a:gd name="T38" fmla="*/ 302 w 350"/>
              <a:gd name="T39" fmla="*/ 27 h 131"/>
              <a:gd name="T40" fmla="*/ 298 w 350"/>
              <a:gd name="T41" fmla="*/ 24 h 131"/>
              <a:gd name="T42" fmla="*/ 305 w 350"/>
              <a:gd name="T43" fmla="*/ 23 h 131"/>
              <a:gd name="T44" fmla="*/ 298 w 350"/>
              <a:gd name="T45" fmla="*/ 22 h 131"/>
              <a:gd name="T46" fmla="*/ 319 w 350"/>
              <a:gd name="T47" fmla="*/ 19 h 131"/>
              <a:gd name="T48" fmla="*/ 318 w 350"/>
              <a:gd name="T49" fmla="*/ 18 h 131"/>
              <a:gd name="T50" fmla="*/ 300 w 350"/>
              <a:gd name="T51" fmla="*/ 16 h 131"/>
              <a:gd name="T52" fmla="*/ 286 w 350"/>
              <a:gd name="T53" fmla="*/ 14 h 131"/>
              <a:gd name="T54" fmla="*/ 288 w 350"/>
              <a:gd name="T55" fmla="*/ 13 h 131"/>
              <a:gd name="T56" fmla="*/ 316 w 350"/>
              <a:gd name="T57" fmla="*/ 10 h 131"/>
              <a:gd name="T58" fmla="*/ 294 w 350"/>
              <a:gd name="T59" fmla="*/ 10 h 131"/>
              <a:gd name="T60" fmla="*/ 248 w 350"/>
              <a:gd name="T61" fmla="*/ 5 h 131"/>
              <a:gd name="T62" fmla="*/ 25 w 350"/>
              <a:gd name="T63" fmla="*/ 19 h 131"/>
              <a:gd name="T64" fmla="*/ 22 w 350"/>
              <a:gd name="T65" fmla="*/ 22 h 131"/>
              <a:gd name="T66" fmla="*/ 20 w 350"/>
              <a:gd name="T67" fmla="*/ 26 h 131"/>
              <a:gd name="T68" fmla="*/ 23 w 350"/>
              <a:gd name="T69" fmla="*/ 28 h 131"/>
              <a:gd name="T70" fmla="*/ 17 w 350"/>
              <a:gd name="T71" fmla="*/ 32 h 131"/>
              <a:gd name="T72" fmla="*/ 22 w 350"/>
              <a:gd name="T73" fmla="*/ 36 h 131"/>
              <a:gd name="T74" fmla="*/ 20 w 350"/>
              <a:gd name="T75" fmla="*/ 37 h 131"/>
              <a:gd name="T76" fmla="*/ 18 w 350"/>
              <a:gd name="T77" fmla="*/ 42 h 131"/>
              <a:gd name="T78" fmla="*/ 15 w 350"/>
              <a:gd name="T79" fmla="*/ 48 h 131"/>
              <a:gd name="T80" fmla="*/ 10 w 350"/>
              <a:gd name="T81" fmla="*/ 56 h 131"/>
              <a:gd name="T82" fmla="*/ 6 w 350"/>
              <a:gd name="T83" fmla="*/ 89 h 131"/>
              <a:gd name="T84" fmla="*/ 6 w 350"/>
              <a:gd name="T85" fmla="*/ 94 h 131"/>
              <a:gd name="T86" fmla="*/ 5 w 350"/>
              <a:gd name="T87" fmla="*/ 106 h 131"/>
              <a:gd name="T88" fmla="*/ 31 w 350"/>
              <a:gd name="T89" fmla="*/ 116 h 131"/>
              <a:gd name="T90" fmla="*/ 299 w 350"/>
              <a:gd name="T91" fmla="*/ 107 h 131"/>
              <a:gd name="T92" fmla="*/ 344 w 350"/>
              <a:gd name="T93" fmla="*/ 91 h 131"/>
              <a:gd name="T94" fmla="*/ 341 w 350"/>
              <a:gd name="T95" fmla="*/ 91 h 131"/>
              <a:gd name="T96" fmla="*/ 331 w 350"/>
              <a:gd name="T97" fmla="*/ 89 h 131"/>
              <a:gd name="T98" fmla="*/ 347 w 350"/>
              <a:gd name="T99" fmla="*/ 84 h 131"/>
              <a:gd name="T100" fmla="*/ 348 w 350"/>
              <a:gd name="T101" fmla="*/ 82 h 131"/>
              <a:gd name="T102" fmla="*/ 341 w 350"/>
              <a:gd name="T103" fmla="*/ 80 h 131"/>
              <a:gd name="T104" fmla="*/ 349 w 350"/>
              <a:gd name="T105" fmla="*/ 7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0" h="131">
                <a:moveTo>
                  <a:pt x="349" y="76"/>
                </a:moveTo>
                <a:cubicBezTo>
                  <a:pt x="350" y="72"/>
                  <a:pt x="350" y="69"/>
                  <a:pt x="349" y="64"/>
                </a:cubicBezTo>
                <a:cubicBezTo>
                  <a:pt x="348" y="64"/>
                  <a:pt x="343" y="62"/>
                  <a:pt x="346" y="60"/>
                </a:cubicBezTo>
                <a:cubicBezTo>
                  <a:pt x="347" y="56"/>
                  <a:pt x="341" y="56"/>
                  <a:pt x="337" y="55"/>
                </a:cubicBezTo>
                <a:cubicBezTo>
                  <a:pt x="341" y="53"/>
                  <a:pt x="341" y="53"/>
                  <a:pt x="341" y="53"/>
                </a:cubicBezTo>
                <a:cubicBezTo>
                  <a:pt x="337" y="53"/>
                  <a:pt x="337" y="50"/>
                  <a:pt x="335" y="49"/>
                </a:cubicBezTo>
                <a:cubicBezTo>
                  <a:pt x="337" y="47"/>
                  <a:pt x="339" y="46"/>
                  <a:pt x="341" y="46"/>
                </a:cubicBezTo>
                <a:cubicBezTo>
                  <a:pt x="339" y="44"/>
                  <a:pt x="337" y="43"/>
                  <a:pt x="333" y="43"/>
                </a:cubicBezTo>
                <a:cubicBezTo>
                  <a:pt x="337" y="41"/>
                  <a:pt x="337" y="41"/>
                  <a:pt x="337" y="41"/>
                </a:cubicBezTo>
                <a:cubicBezTo>
                  <a:pt x="333" y="41"/>
                  <a:pt x="329" y="42"/>
                  <a:pt x="325" y="41"/>
                </a:cubicBezTo>
                <a:cubicBezTo>
                  <a:pt x="327" y="39"/>
                  <a:pt x="332" y="40"/>
                  <a:pt x="334" y="39"/>
                </a:cubicBezTo>
                <a:cubicBezTo>
                  <a:pt x="332" y="38"/>
                  <a:pt x="328" y="39"/>
                  <a:pt x="326" y="38"/>
                </a:cubicBezTo>
                <a:cubicBezTo>
                  <a:pt x="329" y="36"/>
                  <a:pt x="329" y="36"/>
                  <a:pt x="329" y="36"/>
                </a:cubicBezTo>
                <a:cubicBezTo>
                  <a:pt x="328" y="36"/>
                  <a:pt x="327" y="36"/>
                  <a:pt x="326" y="36"/>
                </a:cubicBezTo>
                <a:cubicBezTo>
                  <a:pt x="329" y="35"/>
                  <a:pt x="329" y="35"/>
                  <a:pt x="329" y="35"/>
                </a:cubicBezTo>
                <a:cubicBezTo>
                  <a:pt x="330" y="31"/>
                  <a:pt x="324" y="33"/>
                  <a:pt x="322" y="32"/>
                </a:cubicBezTo>
                <a:cubicBezTo>
                  <a:pt x="323" y="31"/>
                  <a:pt x="325" y="31"/>
                  <a:pt x="326" y="31"/>
                </a:cubicBezTo>
                <a:cubicBezTo>
                  <a:pt x="321" y="29"/>
                  <a:pt x="314" y="32"/>
                  <a:pt x="310" y="28"/>
                </a:cubicBezTo>
                <a:cubicBezTo>
                  <a:pt x="312" y="27"/>
                  <a:pt x="312" y="27"/>
                  <a:pt x="312" y="27"/>
                </a:cubicBezTo>
                <a:cubicBezTo>
                  <a:pt x="302" y="27"/>
                  <a:pt x="302" y="27"/>
                  <a:pt x="302" y="27"/>
                </a:cubicBezTo>
                <a:cubicBezTo>
                  <a:pt x="300" y="27"/>
                  <a:pt x="296" y="27"/>
                  <a:pt x="298" y="24"/>
                </a:cubicBezTo>
                <a:cubicBezTo>
                  <a:pt x="300" y="23"/>
                  <a:pt x="303" y="24"/>
                  <a:pt x="305" y="23"/>
                </a:cubicBezTo>
                <a:cubicBezTo>
                  <a:pt x="298" y="22"/>
                  <a:pt x="298" y="22"/>
                  <a:pt x="298" y="22"/>
                </a:cubicBezTo>
                <a:cubicBezTo>
                  <a:pt x="305" y="21"/>
                  <a:pt x="312" y="20"/>
                  <a:pt x="319" y="19"/>
                </a:cubicBezTo>
                <a:cubicBezTo>
                  <a:pt x="319" y="19"/>
                  <a:pt x="319" y="18"/>
                  <a:pt x="318" y="18"/>
                </a:cubicBezTo>
                <a:cubicBezTo>
                  <a:pt x="312" y="20"/>
                  <a:pt x="306" y="17"/>
                  <a:pt x="300" y="16"/>
                </a:cubicBezTo>
                <a:cubicBezTo>
                  <a:pt x="295" y="15"/>
                  <a:pt x="290" y="15"/>
                  <a:pt x="286" y="14"/>
                </a:cubicBezTo>
                <a:cubicBezTo>
                  <a:pt x="288" y="13"/>
                  <a:pt x="288" y="13"/>
                  <a:pt x="288" y="13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08" y="11"/>
                  <a:pt x="301" y="9"/>
                  <a:pt x="294" y="10"/>
                </a:cubicBezTo>
                <a:cubicBezTo>
                  <a:pt x="279" y="8"/>
                  <a:pt x="264" y="6"/>
                  <a:pt x="248" y="5"/>
                </a:cubicBezTo>
                <a:cubicBezTo>
                  <a:pt x="173" y="6"/>
                  <a:pt x="91" y="0"/>
                  <a:pt x="25" y="19"/>
                </a:cubicBezTo>
                <a:cubicBezTo>
                  <a:pt x="25" y="20"/>
                  <a:pt x="24" y="21"/>
                  <a:pt x="22" y="22"/>
                </a:cubicBezTo>
                <a:cubicBezTo>
                  <a:pt x="26" y="24"/>
                  <a:pt x="20" y="24"/>
                  <a:pt x="20" y="26"/>
                </a:cubicBezTo>
                <a:cubicBezTo>
                  <a:pt x="23" y="28"/>
                  <a:pt x="23" y="28"/>
                  <a:pt x="23" y="28"/>
                </a:cubicBezTo>
                <a:cubicBezTo>
                  <a:pt x="20" y="29"/>
                  <a:pt x="20" y="31"/>
                  <a:pt x="17" y="32"/>
                </a:cubicBezTo>
                <a:cubicBezTo>
                  <a:pt x="17" y="35"/>
                  <a:pt x="20" y="35"/>
                  <a:pt x="22" y="36"/>
                </a:cubicBezTo>
                <a:cubicBezTo>
                  <a:pt x="22" y="36"/>
                  <a:pt x="21" y="37"/>
                  <a:pt x="20" y="37"/>
                </a:cubicBezTo>
                <a:cubicBezTo>
                  <a:pt x="20" y="39"/>
                  <a:pt x="20" y="41"/>
                  <a:pt x="18" y="42"/>
                </a:cubicBezTo>
                <a:cubicBezTo>
                  <a:pt x="17" y="43"/>
                  <a:pt x="14" y="45"/>
                  <a:pt x="15" y="48"/>
                </a:cubicBezTo>
                <a:cubicBezTo>
                  <a:pt x="10" y="50"/>
                  <a:pt x="15" y="54"/>
                  <a:pt x="10" y="56"/>
                </a:cubicBezTo>
                <a:cubicBezTo>
                  <a:pt x="19" y="68"/>
                  <a:pt x="6" y="77"/>
                  <a:pt x="6" y="89"/>
                </a:cubicBezTo>
                <a:cubicBezTo>
                  <a:pt x="7" y="91"/>
                  <a:pt x="9" y="92"/>
                  <a:pt x="6" y="94"/>
                </a:cubicBezTo>
                <a:cubicBezTo>
                  <a:pt x="0" y="97"/>
                  <a:pt x="10" y="103"/>
                  <a:pt x="5" y="106"/>
                </a:cubicBezTo>
                <a:cubicBezTo>
                  <a:pt x="13" y="110"/>
                  <a:pt x="22" y="114"/>
                  <a:pt x="31" y="116"/>
                </a:cubicBezTo>
                <a:cubicBezTo>
                  <a:pt x="119" y="131"/>
                  <a:pt x="215" y="119"/>
                  <a:pt x="299" y="107"/>
                </a:cubicBezTo>
                <a:cubicBezTo>
                  <a:pt x="315" y="104"/>
                  <a:pt x="329" y="96"/>
                  <a:pt x="344" y="91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39" y="89"/>
                  <a:pt x="335" y="89"/>
                  <a:pt x="331" y="89"/>
                </a:cubicBezTo>
                <a:cubicBezTo>
                  <a:pt x="336" y="87"/>
                  <a:pt x="341" y="85"/>
                  <a:pt x="347" y="84"/>
                </a:cubicBezTo>
                <a:cubicBezTo>
                  <a:pt x="348" y="82"/>
                  <a:pt x="348" y="82"/>
                  <a:pt x="348" y="82"/>
                </a:cubicBezTo>
                <a:cubicBezTo>
                  <a:pt x="346" y="80"/>
                  <a:pt x="343" y="81"/>
                  <a:pt x="341" y="80"/>
                </a:cubicBezTo>
                <a:cubicBezTo>
                  <a:pt x="342" y="76"/>
                  <a:pt x="347" y="78"/>
                  <a:pt x="349" y="76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pic>
        <p:nvPicPr>
          <p:cNvPr id="11" name="图片 10" descr="卡通人物&#10;&#10;中度可信度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7974868" y="718116"/>
            <a:ext cx="1927901" cy="1257327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849600" y="2408400"/>
            <a:ext cx="10492682" cy="1015200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spc="100" baseline="0">
                <a:gradFill>
                  <a:gsLst>
                    <a:gs pos="29000">
                      <a:schemeClr val="accent3"/>
                    </a:gs>
                    <a:gs pos="78000">
                      <a:schemeClr val="accent1"/>
                    </a:gs>
                  </a:gsLst>
                  <a:lin ang="2700000" scaled="1"/>
                </a:gradFill>
                <a:ea typeface="汉仪尚巍手书W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编辑标题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  <p:custDataLst>
              <p:tags r:id="rId7"/>
            </p:custDataLst>
          </p:nvPr>
        </p:nvSpPr>
        <p:spPr>
          <a:xfrm>
            <a:off x="1188000" y="3423600"/>
            <a:ext cx="9817200" cy="788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800" baseline="0">
                <a:solidFill>
                  <a:schemeClr val="tx1"/>
                </a:solidFill>
                <a:ea typeface="汉仪尚巍手书W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</a:pPr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人, 裙子, 穿着, 衬衫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813300" y="0"/>
            <a:ext cx="7378700" cy="6858000"/>
          </a:xfrm>
          <a:custGeom>
            <a:avLst/>
            <a:gdLst>
              <a:gd name="connsiteX0" fmla="*/ 0 w 7378700"/>
              <a:gd name="connsiteY0" fmla="*/ 0 h 6858000"/>
              <a:gd name="connsiteX1" fmla="*/ 7378700 w 7378700"/>
              <a:gd name="connsiteY1" fmla="*/ 0 h 6858000"/>
              <a:gd name="connsiteX2" fmla="*/ 7378700 w 7378700"/>
              <a:gd name="connsiteY2" fmla="*/ 6858000 h 6858000"/>
              <a:gd name="connsiteX3" fmla="*/ 0 w 7378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8700" h="6858000">
                <a:moveTo>
                  <a:pt x="0" y="0"/>
                </a:moveTo>
                <a:lnTo>
                  <a:pt x="7378700" y="0"/>
                </a:lnTo>
                <a:lnTo>
                  <a:pt x="73787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8" name="图片 17" descr="一群鸟在白色的鸭子&#10;&#10;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6514440" y="563916"/>
            <a:ext cx="2767590" cy="954026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F93036-8E29-44A6-9594-0A0D67DF5E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1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29E658E-3E76-49BA-BF4D-40FE7A31D56D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EF93036-8E29-44A6-9594-0A0D67DF5E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1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山上的风景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6" cstate="email">
            <a:alphaModFix amt="40000"/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12192000" cy="4853406"/>
          </a:xfrm>
          <a:custGeom>
            <a:avLst/>
            <a:gdLst>
              <a:gd name="connsiteX0" fmla="*/ 0 w 12192000"/>
              <a:gd name="connsiteY0" fmla="*/ 0 h 4853406"/>
              <a:gd name="connsiteX1" fmla="*/ 12192000 w 12192000"/>
              <a:gd name="connsiteY1" fmla="*/ 0 h 4853406"/>
              <a:gd name="connsiteX2" fmla="*/ 12192000 w 12192000"/>
              <a:gd name="connsiteY2" fmla="*/ 4853406 h 4853406"/>
              <a:gd name="connsiteX3" fmla="*/ 0 w 12192000"/>
              <a:gd name="connsiteY3" fmla="*/ 4853406 h 485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53406">
                <a:moveTo>
                  <a:pt x="0" y="0"/>
                </a:moveTo>
                <a:lnTo>
                  <a:pt x="12192000" y="0"/>
                </a:lnTo>
                <a:lnTo>
                  <a:pt x="12192000" y="4853406"/>
                </a:lnTo>
                <a:lnTo>
                  <a:pt x="0" y="4853406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7129985" y="129043"/>
            <a:ext cx="4927671" cy="1915209"/>
          </a:xfrm>
          <a:prstGeom prst="rect">
            <a:avLst/>
          </a:prstGeom>
        </p:spPr>
      </p:pic>
      <p:cxnSp>
        <p:nvCxnSpPr>
          <p:cNvPr id="31" name="直接连接符 30"/>
          <p:cNvCxnSpPr/>
          <p:nvPr userDrawn="1">
            <p:custDataLst>
              <p:tags r:id="rId3"/>
            </p:custDataLst>
          </p:nvPr>
        </p:nvCxnSpPr>
        <p:spPr>
          <a:xfrm>
            <a:off x="2032999" y="3595191"/>
            <a:ext cx="163009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>
            <p:custDataLst>
              <p:tags r:id="rId4"/>
            </p:custDataLst>
          </p:nvPr>
        </p:nvCxnSpPr>
        <p:spPr>
          <a:xfrm flipH="1">
            <a:off x="8519874" y="3595191"/>
            <a:ext cx="163009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: 形状 32"/>
          <p:cNvSpPr/>
          <p:nvPr userDrawn="1">
            <p:custDataLst>
              <p:tags r:id="rId5"/>
            </p:custDataLst>
          </p:nvPr>
        </p:nvSpPr>
        <p:spPr>
          <a:xfrm>
            <a:off x="0" y="4218962"/>
            <a:ext cx="12192000" cy="2558972"/>
          </a:xfrm>
          <a:custGeom>
            <a:avLst/>
            <a:gdLst>
              <a:gd name="connsiteX0" fmla="*/ 0 w 12192000"/>
              <a:gd name="connsiteY0" fmla="*/ 0 h 2716486"/>
              <a:gd name="connsiteX1" fmla="*/ 138863 w 12192000"/>
              <a:gd name="connsiteY1" fmla="*/ 99417 h 2716486"/>
              <a:gd name="connsiteX2" fmla="*/ 6096000 w 12192000"/>
              <a:gd name="connsiteY2" fmla="*/ 1680011 h 2716486"/>
              <a:gd name="connsiteX3" fmla="*/ 12053137 w 12192000"/>
              <a:gd name="connsiteY3" fmla="*/ 99417 h 2716486"/>
              <a:gd name="connsiteX4" fmla="*/ 12192000 w 12192000"/>
              <a:gd name="connsiteY4" fmla="*/ 0 h 2716486"/>
              <a:gd name="connsiteX5" fmla="*/ 12192000 w 12192000"/>
              <a:gd name="connsiteY5" fmla="*/ 2716486 h 2716486"/>
              <a:gd name="connsiteX6" fmla="*/ 0 w 12192000"/>
              <a:gd name="connsiteY6" fmla="*/ 2716486 h 271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716486">
                <a:moveTo>
                  <a:pt x="0" y="0"/>
                </a:moveTo>
                <a:lnTo>
                  <a:pt x="138863" y="99417"/>
                </a:lnTo>
                <a:cubicBezTo>
                  <a:pt x="1554827" y="1064726"/>
                  <a:pt x="3697700" y="1680011"/>
                  <a:pt x="6096000" y="1680011"/>
                </a:cubicBezTo>
                <a:cubicBezTo>
                  <a:pt x="8494300" y="1680011"/>
                  <a:pt x="10637173" y="1064726"/>
                  <a:pt x="12053137" y="99417"/>
                </a:cubicBezTo>
                <a:lnTo>
                  <a:pt x="12192000" y="0"/>
                </a:lnTo>
                <a:lnTo>
                  <a:pt x="12192000" y="2716486"/>
                </a:lnTo>
                <a:lnTo>
                  <a:pt x="0" y="2716486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/>
              </a:gs>
              <a:gs pos="34000">
                <a:schemeClr val="accent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01600" dist="63500" dir="16200000" rotWithShape="0">
              <a:srgbClr val="0A52C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6"/>
            </p:custDataLst>
          </p:nvPr>
        </p:nvSpPr>
        <p:spPr>
          <a:xfrm>
            <a:off x="0" y="4404625"/>
            <a:ext cx="12192000" cy="2453374"/>
          </a:xfrm>
          <a:custGeom>
            <a:avLst/>
            <a:gdLst>
              <a:gd name="connsiteX0" fmla="*/ 0 w 12192000"/>
              <a:gd name="connsiteY0" fmla="*/ 0 h 2716486"/>
              <a:gd name="connsiteX1" fmla="*/ 138863 w 12192000"/>
              <a:gd name="connsiteY1" fmla="*/ 99417 h 2716486"/>
              <a:gd name="connsiteX2" fmla="*/ 6096000 w 12192000"/>
              <a:gd name="connsiteY2" fmla="*/ 1680011 h 2716486"/>
              <a:gd name="connsiteX3" fmla="*/ 12053137 w 12192000"/>
              <a:gd name="connsiteY3" fmla="*/ 99417 h 2716486"/>
              <a:gd name="connsiteX4" fmla="*/ 12192000 w 12192000"/>
              <a:gd name="connsiteY4" fmla="*/ 0 h 2716486"/>
              <a:gd name="connsiteX5" fmla="*/ 12192000 w 12192000"/>
              <a:gd name="connsiteY5" fmla="*/ 2716486 h 2716486"/>
              <a:gd name="connsiteX6" fmla="*/ 0 w 12192000"/>
              <a:gd name="connsiteY6" fmla="*/ 2716486 h 271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716486">
                <a:moveTo>
                  <a:pt x="0" y="0"/>
                </a:moveTo>
                <a:lnTo>
                  <a:pt x="138863" y="99417"/>
                </a:lnTo>
                <a:cubicBezTo>
                  <a:pt x="1554827" y="1064726"/>
                  <a:pt x="3697700" y="1680011"/>
                  <a:pt x="6096000" y="1680011"/>
                </a:cubicBezTo>
                <a:cubicBezTo>
                  <a:pt x="8494300" y="1680011"/>
                  <a:pt x="10637173" y="1064726"/>
                  <a:pt x="12053137" y="99417"/>
                </a:cubicBezTo>
                <a:lnTo>
                  <a:pt x="12192000" y="0"/>
                </a:lnTo>
                <a:lnTo>
                  <a:pt x="12192000" y="2716486"/>
                </a:lnTo>
                <a:lnTo>
                  <a:pt x="0" y="2716486"/>
                </a:lnTo>
                <a:close/>
              </a:path>
            </a:pathLst>
          </a:custGeom>
          <a:gradFill flip="none" rotWithShape="1">
            <a:gsLst>
              <a:gs pos="58000">
                <a:schemeClr val="accent2"/>
              </a:gs>
              <a:gs pos="81000">
                <a:schemeClr val="accent3"/>
              </a:gs>
              <a:gs pos="18000">
                <a:schemeClr val="accent2"/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8" cstate="email"/>
          <a:stretch>
            <a:fillRect/>
          </a:stretch>
        </p:blipFill>
        <p:spPr>
          <a:xfrm>
            <a:off x="325882" y="1091615"/>
            <a:ext cx="2447397" cy="13350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2620800" y="1213200"/>
            <a:ext cx="7192800" cy="2214000"/>
          </a:xfrm>
        </p:spPr>
        <p:txBody>
          <a:bodyPr vert="horz" wrap="none" lIns="91440" tIns="45720" rIns="91440" bIns="45720" rtlCol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3800" b="1" i="0" u="none" strike="noStrike" kern="1200" cap="none" spc="0" normalizeH="0" baseline="0" noProof="1" dirty="0">
                <a:gradFill>
                  <a:gsLst>
                    <a:gs pos="29000">
                      <a:schemeClr val="accent3"/>
                    </a:gs>
                    <a:gs pos="78000">
                      <a:schemeClr val="accent1"/>
                    </a:gs>
                  </a:gsLst>
                  <a:lin ang="2700000" scaled="1"/>
                </a:gradFill>
                <a:uFillTx/>
                <a:latin typeface="Arial" panose="020B060402020209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 userDrawn="1">
            <p:ph type="body" sz="quarter" idx="13" hasCustomPrompt="1"/>
            <p:custDataLst>
              <p:tags r:id="rId12"/>
            </p:custDataLst>
          </p:nvPr>
        </p:nvSpPr>
        <p:spPr>
          <a:xfrm>
            <a:off x="3816000" y="3358800"/>
            <a:ext cx="4557600" cy="460800"/>
          </a:xfrm>
        </p:spPr>
        <p:txBody>
          <a:bodyPr>
            <a:noAutofit/>
          </a:bodyPr>
          <a:lstStyle>
            <a:lvl1pPr marL="0" indent="0" algn="dist">
              <a:lnSpc>
                <a:spcPct val="100000"/>
              </a:lnSpc>
              <a:spcBef>
                <a:spcPts val="0"/>
              </a:spcBef>
              <a:buNone/>
              <a:defRPr sz="2400" spc="100" baseline="0">
                <a:solidFill>
                  <a:schemeClr val="accent6">
                    <a:lumMod val="75000"/>
                  </a:schemeClr>
                </a:solidFill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编辑正文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2F9FD68-52B1-40C0-AC87-F4F0A4F87306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4655362" y="4609186"/>
            <a:ext cx="2880000" cy="72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sp>
        <p:nvSpPr>
          <p:cNvPr id="39" name="文本占位符 38"/>
          <p:cNvSpPr>
            <a:spLocks noGrp="1"/>
          </p:cNvSpPr>
          <p:nvPr userDrawn="1">
            <p:ph type="body" sz="quarter" idx="14" hasCustomPrompt="1"/>
            <p:custDataLst>
              <p:tags r:id="rId14"/>
            </p:custDataLst>
          </p:nvPr>
        </p:nvSpPr>
        <p:spPr>
          <a:xfrm>
            <a:off x="5265012" y="4801577"/>
            <a:ext cx="1831105" cy="338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编辑正文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人, 裙子, 穿着, 衬衫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51" b="4110"/>
          <a:stretch>
            <a:fillRect/>
          </a:stretch>
        </p:blipFill>
        <p:spPr>
          <a:xfrm rot="3751955">
            <a:off x="2216051" y="153171"/>
            <a:ext cx="7478636" cy="11465028"/>
          </a:xfrm>
          <a:custGeom>
            <a:avLst/>
            <a:gdLst>
              <a:gd name="connsiteX0" fmla="*/ 1262463 w 7478636"/>
              <a:gd name="connsiteY0" fmla="*/ 0 h 11465028"/>
              <a:gd name="connsiteX1" fmla="*/ 6233276 w 7478636"/>
              <a:gd name="connsiteY1" fmla="*/ 0 h 11465028"/>
              <a:gd name="connsiteX2" fmla="*/ 7478636 w 7478636"/>
              <a:gd name="connsiteY2" fmla="*/ 647393 h 11465028"/>
              <a:gd name="connsiteX3" fmla="*/ 1855147 w 7478636"/>
              <a:gd name="connsiteY3" fmla="*/ 11465028 h 11465028"/>
              <a:gd name="connsiteX4" fmla="*/ 1 w 7478636"/>
              <a:gd name="connsiteY4" fmla="*/ 10500641 h 11465028"/>
              <a:gd name="connsiteX5" fmla="*/ 0 w 7478636"/>
              <a:gd name="connsiteY5" fmla="*/ 2428540 h 1146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8636" h="11465028">
                <a:moveTo>
                  <a:pt x="1262463" y="0"/>
                </a:moveTo>
                <a:lnTo>
                  <a:pt x="6233276" y="0"/>
                </a:lnTo>
                <a:lnTo>
                  <a:pt x="7478636" y="647393"/>
                </a:lnTo>
                <a:lnTo>
                  <a:pt x="1855147" y="11465028"/>
                </a:lnTo>
                <a:lnTo>
                  <a:pt x="1" y="10500641"/>
                </a:lnTo>
                <a:lnTo>
                  <a:pt x="0" y="242854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6" name="图片 5" descr="山上的风景&#10;&#10;描述已自动生成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>
            <a:alphaModFix amt="4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34096" r="1525"/>
          <a:stretch>
            <a:fillRect/>
          </a:stretch>
        </p:blipFill>
        <p:spPr>
          <a:xfrm>
            <a:off x="-47625" y="983338"/>
            <a:ext cx="12287250" cy="4891323"/>
          </a:xfrm>
          <a:custGeom>
            <a:avLst/>
            <a:gdLst>
              <a:gd name="connsiteX0" fmla="*/ 0 w 12192000"/>
              <a:gd name="connsiteY0" fmla="*/ 0 h 4853406"/>
              <a:gd name="connsiteX1" fmla="*/ 12192000 w 12192000"/>
              <a:gd name="connsiteY1" fmla="*/ 0 h 4853406"/>
              <a:gd name="connsiteX2" fmla="*/ 12192000 w 12192000"/>
              <a:gd name="connsiteY2" fmla="*/ 4853406 h 4853406"/>
              <a:gd name="connsiteX3" fmla="*/ 0 w 12192000"/>
              <a:gd name="connsiteY3" fmla="*/ 4853406 h 485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53406">
                <a:moveTo>
                  <a:pt x="0" y="0"/>
                </a:moveTo>
                <a:lnTo>
                  <a:pt x="12192000" y="0"/>
                </a:lnTo>
                <a:lnTo>
                  <a:pt x="12192000" y="4853406"/>
                </a:lnTo>
                <a:lnTo>
                  <a:pt x="0" y="4853406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人, 裙子, 穿着, 衬衫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51" b="4110"/>
          <a:stretch>
            <a:fillRect/>
          </a:stretch>
        </p:blipFill>
        <p:spPr>
          <a:xfrm rot="3751955">
            <a:off x="2216051" y="153171"/>
            <a:ext cx="7478636" cy="11465028"/>
          </a:xfrm>
          <a:custGeom>
            <a:avLst/>
            <a:gdLst>
              <a:gd name="connsiteX0" fmla="*/ 1262463 w 7478636"/>
              <a:gd name="connsiteY0" fmla="*/ 0 h 11465028"/>
              <a:gd name="connsiteX1" fmla="*/ 6233276 w 7478636"/>
              <a:gd name="connsiteY1" fmla="*/ 0 h 11465028"/>
              <a:gd name="connsiteX2" fmla="*/ 7478636 w 7478636"/>
              <a:gd name="connsiteY2" fmla="*/ 647393 h 11465028"/>
              <a:gd name="connsiteX3" fmla="*/ 1855147 w 7478636"/>
              <a:gd name="connsiteY3" fmla="*/ 11465028 h 11465028"/>
              <a:gd name="connsiteX4" fmla="*/ 1 w 7478636"/>
              <a:gd name="connsiteY4" fmla="*/ 10500641 h 11465028"/>
              <a:gd name="connsiteX5" fmla="*/ 0 w 7478636"/>
              <a:gd name="connsiteY5" fmla="*/ 2428540 h 1146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8636" h="11465028">
                <a:moveTo>
                  <a:pt x="1262463" y="0"/>
                </a:moveTo>
                <a:lnTo>
                  <a:pt x="6233276" y="0"/>
                </a:lnTo>
                <a:lnTo>
                  <a:pt x="7478636" y="647393"/>
                </a:lnTo>
                <a:lnTo>
                  <a:pt x="1855147" y="11465028"/>
                </a:lnTo>
                <a:lnTo>
                  <a:pt x="1" y="10500641"/>
                </a:lnTo>
                <a:lnTo>
                  <a:pt x="0" y="242854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 descr="背景图案&#10;&#10;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" t="79140" r="54172"/>
          <a:stretch>
            <a:fillRect/>
          </a:stretch>
        </p:blipFill>
        <p:spPr>
          <a:xfrm>
            <a:off x="1" y="1"/>
            <a:ext cx="4543199" cy="1430549"/>
          </a:xfrm>
          <a:custGeom>
            <a:avLst/>
            <a:gdLst>
              <a:gd name="connsiteX0" fmla="*/ 0 w 10267673"/>
              <a:gd name="connsiteY0" fmla="*/ 0 h 1430549"/>
              <a:gd name="connsiteX1" fmla="*/ 10267673 w 10267673"/>
              <a:gd name="connsiteY1" fmla="*/ 0 h 1430549"/>
              <a:gd name="connsiteX2" fmla="*/ 10267673 w 10267673"/>
              <a:gd name="connsiteY2" fmla="*/ 1430549 h 1430549"/>
              <a:gd name="connsiteX3" fmla="*/ 0 w 10267673"/>
              <a:gd name="connsiteY3" fmla="*/ 1430549 h 143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7673" h="1430549">
                <a:moveTo>
                  <a:pt x="0" y="0"/>
                </a:moveTo>
                <a:lnTo>
                  <a:pt x="10267673" y="0"/>
                </a:lnTo>
                <a:lnTo>
                  <a:pt x="10267673" y="1430549"/>
                </a:lnTo>
                <a:lnTo>
                  <a:pt x="0" y="1430549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人, 裙子, 穿着, 衬衫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51" b="4110"/>
          <a:stretch>
            <a:fillRect/>
          </a:stretch>
        </p:blipFill>
        <p:spPr>
          <a:xfrm rot="3751955">
            <a:off x="2216051" y="153171"/>
            <a:ext cx="7478636" cy="11465028"/>
          </a:xfrm>
          <a:custGeom>
            <a:avLst/>
            <a:gdLst>
              <a:gd name="connsiteX0" fmla="*/ 1262463 w 7478636"/>
              <a:gd name="connsiteY0" fmla="*/ 0 h 11465028"/>
              <a:gd name="connsiteX1" fmla="*/ 6233276 w 7478636"/>
              <a:gd name="connsiteY1" fmla="*/ 0 h 11465028"/>
              <a:gd name="connsiteX2" fmla="*/ 7478636 w 7478636"/>
              <a:gd name="connsiteY2" fmla="*/ 647393 h 11465028"/>
              <a:gd name="connsiteX3" fmla="*/ 1855147 w 7478636"/>
              <a:gd name="connsiteY3" fmla="*/ 11465028 h 11465028"/>
              <a:gd name="connsiteX4" fmla="*/ 1 w 7478636"/>
              <a:gd name="connsiteY4" fmla="*/ 10500641 h 11465028"/>
              <a:gd name="connsiteX5" fmla="*/ 0 w 7478636"/>
              <a:gd name="connsiteY5" fmla="*/ 2428540 h 1146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8636" h="11465028">
                <a:moveTo>
                  <a:pt x="1262463" y="0"/>
                </a:moveTo>
                <a:lnTo>
                  <a:pt x="6233276" y="0"/>
                </a:lnTo>
                <a:lnTo>
                  <a:pt x="7478636" y="647393"/>
                </a:lnTo>
                <a:lnTo>
                  <a:pt x="1855147" y="11465028"/>
                </a:lnTo>
                <a:lnTo>
                  <a:pt x="1" y="10500641"/>
                </a:lnTo>
                <a:lnTo>
                  <a:pt x="0" y="242854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" t="79140"/>
          <a:stretch>
            <a:fillRect/>
          </a:stretch>
        </p:blipFill>
        <p:spPr>
          <a:xfrm>
            <a:off x="1" y="1"/>
            <a:ext cx="10267673" cy="1430549"/>
          </a:xfrm>
          <a:custGeom>
            <a:avLst/>
            <a:gdLst>
              <a:gd name="connsiteX0" fmla="*/ 0 w 10267673"/>
              <a:gd name="connsiteY0" fmla="*/ 0 h 1430549"/>
              <a:gd name="connsiteX1" fmla="*/ 10267673 w 10267673"/>
              <a:gd name="connsiteY1" fmla="*/ 0 h 1430549"/>
              <a:gd name="connsiteX2" fmla="*/ 10267673 w 10267673"/>
              <a:gd name="connsiteY2" fmla="*/ 1430549 h 1430549"/>
              <a:gd name="connsiteX3" fmla="*/ 0 w 10267673"/>
              <a:gd name="connsiteY3" fmla="*/ 1430549 h 143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7673" h="1430549">
                <a:moveTo>
                  <a:pt x="0" y="0"/>
                </a:moveTo>
                <a:lnTo>
                  <a:pt x="10267673" y="0"/>
                </a:lnTo>
                <a:lnTo>
                  <a:pt x="10267673" y="1430549"/>
                </a:lnTo>
                <a:lnTo>
                  <a:pt x="0" y="1430549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人, 裙子, 穿着, 衬衫&#10;&#10;描述已自动生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51" b="4110"/>
          <a:stretch>
            <a:fillRect/>
          </a:stretch>
        </p:blipFill>
        <p:spPr>
          <a:xfrm rot="3751955">
            <a:off x="2216051" y="153171"/>
            <a:ext cx="7478636" cy="11465028"/>
          </a:xfrm>
          <a:custGeom>
            <a:avLst/>
            <a:gdLst>
              <a:gd name="connsiteX0" fmla="*/ 1262463 w 7478636"/>
              <a:gd name="connsiteY0" fmla="*/ 0 h 11465028"/>
              <a:gd name="connsiteX1" fmla="*/ 6233276 w 7478636"/>
              <a:gd name="connsiteY1" fmla="*/ 0 h 11465028"/>
              <a:gd name="connsiteX2" fmla="*/ 7478636 w 7478636"/>
              <a:gd name="connsiteY2" fmla="*/ 647393 h 11465028"/>
              <a:gd name="connsiteX3" fmla="*/ 1855147 w 7478636"/>
              <a:gd name="connsiteY3" fmla="*/ 11465028 h 11465028"/>
              <a:gd name="connsiteX4" fmla="*/ 1 w 7478636"/>
              <a:gd name="connsiteY4" fmla="*/ 10500641 h 11465028"/>
              <a:gd name="connsiteX5" fmla="*/ 0 w 7478636"/>
              <a:gd name="connsiteY5" fmla="*/ 2428540 h 1146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8636" h="11465028">
                <a:moveTo>
                  <a:pt x="1262463" y="0"/>
                </a:moveTo>
                <a:lnTo>
                  <a:pt x="6233276" y="0"/>
                </a:lnTo>
                <a:lnTo>
                  <a:pt x="7478636" y="647393"/>
                </a:lnTo>
                <a:lnTo>
                  <a:pt x="1855147" y="11465028"/>
                </a:lnTo>
                <a:lnTo>
                  <a:pt x="1" y="10500641"/>
                </a:lnTo>
                <a:lnTo>
                  <a:pt x="0" y="2428540"/>
                </a:lnTo>
                <a:close/>
              </a:path>
            </a:pathLst>
          </a:custGeom>
        </p:spPr>
      </p:pic>
      <p:pic>
        <p:nvPicPr>
          <p:cNvPr id="14" name="图片 13" descr="山上的风景&#10;&#10;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4">
            <a:alphaModFix amt="4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34096" r="1525"/>
          <a:stretch>
            <a:fillRect/>
          </a:stretch>
        </p:blipFill>
        <p:spPr>
          <a:xfrm>
            <a:off x="-47625" y="983338"/>
            <a:ext cx="12287250" cy="4891323"/>
          </a:xfrm>
          <a:custGeom>
            <a:avLst/>
            <a:gdLst>
              <a:gd name="connsiteX0" fmla="*/ 0 w 12192000"/>
              <a:gd name="connsiteY0" fmla="*/ 0 h 4853406"/>
              <a:gd name="connsiteX1" fmla="*/ 12192000 w 12192000"/>
              <a:gd name="connsiteY1" fmla="*/ 0 h 4853406"/>
              <a:gd name="connsiteX2" fmla="*/ 12192000 w 12192000"/>
              <a:gd name="connsiteY2" fmla="*/ 4853406 h 4853406"/>
              <a:gd name="connsiteX3" fmla="*/ 0 w 12192000"/>
              <a:gd name="connsiteY3" fmla="*/ 4853406 h 485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53406">
                <a:moveTo>
                  <a:pt x="0" y="0"/>
                </a:moveTo>
                <a:lnTo>
                  <a:pt x="12192000" y="0"/>
                </a:lnTo>
                <a:lnTo>
                  <a:pt x="12192000" y="4853406"/>
                </a:lnTo>
                <a:lnTo>
                  <a:pt x="0" y="4853406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8" name="图片 7" descr="背景图案&#10;&#10;描述已自动生成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" t="79140"/>
          <a:stretch>
            <a:fillRect/>
          </a:stretch>
        </p:blipFill>
        <p:spPr>
          <a:xfrm>
            <a:off x="1" y="1"/>
            <a:ext cx="10267673" cy="1430549"/>
          </a:xfrm>
          <a:custGeom>
            <a:avLst/>
            <a:gdLst>
              <a:gd name="connsiteX0" fmla="*/ 0 w 10267673"/>
              <a:gd name="connsiteY0" fmla="*/ 0 h 1430549"/>
              <a:gd name="connsiteX1" fmla="*/ 10267673 w 10267673"/>
              <a:gd name="connsiteY1" fmla="*/ 0 h 1430549"/>
              <a:gd name="connsiteX2" fmla="*/ 10267673 w 10267673"/>
              <a:gd name="connsiteY2" fmla="*/ 1430549 h 1430549"/>
              <a:gd name="connsiteX3" fmla="*/ 0 w 10267673"/>
              <a:gd name="connsiteY3" fmla="*/ 1430549 h 143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7673" h="1430549">
                <a:moveTo>
                  <a:pt x="0" y="0"/>
                </a:moveTo>
                <a:lnTo>
                  <a:pt x="10267673" y="0"/>
                </a:lnTo>
                <a:lnTo>
                  <a:pt x="10267673" y="1430549"/>
                </a:lnTo>
                <a:lnTo>
                  <a:pt x="0" y="1430549"/>
                </a:lnTo>
                <a:close/>
              </a:path>
            </a:pathLst>
          </a:custGeom>
        </p:spPr>
      </p:pic>
      <p:pic>
        <p:nvPicPr>
          <p:cNvPr id="9" name="图片 8" descr="图片包含 人, 裙子, 穿着, 衬衫&#10;&#10;描述已自动生成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51" b="4110"/>
          <a:stretch>
            <a:fillRect/>
          </a:stretch>
        </p:blipFill>
        <p:spPr>
          <a:xfrm rot="3751955">
            <a:off x="2216051" y="153171"/>
            <a:ext cx="7478636" cy="11465028"/>
          </a:xfrm>
          <a:custGeom>
            <a:avLst/>
            <a:gdLst>
              <a:gd name="connsiteX0" fmla="*/ 1262463 w 7478636"/>
              <a:gd name="connsiteY0" fmla="*/ 0 h 11465028"/>
              <a:gd name="connsiteX1" fmla="*/ 6233276 w 7478636"/>
              <a:gd name="connsiteY1" fmla="*/ 0 h 11465028"/>
              <a:gd name="connsiteX2" fmla="*/ 7478636 w 7478636"/>
              <a:gd name="connsiteY2" fmla="*/ 647393 h 11465028"/>
              <a:gd name="connsiteX3" fmla="*/ 1855147 w 7478636"/>
              <a:gd name="connsiteY3" fmla="*/ 11465028 h 11465028"/>
              <a:gd name="connsiteX4" fmla="*/ 1 w 7478636"/>
              <a:gd name="connsiteY4" fmla="*/ 10500641 h 11465028"/>
              <a:gd name="connsiteX5" fmla="*/ 0 w 7478636"/>
              <a:gd name="connsiteY5" fmla="*/ 2428540 h 1146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8636" h="11465028">
                <a:moveTo>
                  <a:pt x="1262463" y="0"/>
                </a:moveTo>
                <a:lnTo>
                  <a:pt x="6233276" y="0"/>
                </a:lnTo>
                <a:lnTo>
                  <a:pt x="7478636" y="647393"/>
                </a:lnTo>
                <a:lnTo>
                  <a:pt x="1855147" y="11465028"/>
                </a:lnTo>
                <a:lnTo>
                  <a:pt x="1" y="10500641"/>
                </a:lnTo>
                <a:lnTo>
                  <a:pt x="0" y="242854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6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7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汉仪新人文宋 55W" panose="00020600040101010101" pitchFamily="18" charset="-122"/>
              </a:defRPr>
            </a:lvl1pPr>
          </a:lstStyle>
          <a:p>
            <a:fld id="{B29E658E-3E76-49BA-BF4D-40FE7A31D56D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汉仪新人文宋 55W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汉仪新人文宋 55W" panose="00020600040101010101" pitchFamily="18" charset="-122"/>
              </a:defRPr>
            </a:lvl1pPr>
          </a:lstStyle>
          <a:p>
            <a:fld id="{BEF93036-8E29-44A6-9594-0A0D67DF5E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endParaRPr lang="zh-CN" altLang="en-US" spc="15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汉仪新人文宋 55W" panose="00020600040101010101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汉仪新人文宋 55W" panose="00020600040101010101" pitchFamily="18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汉仪新人文宋 55W" panose="00020600040101010101" pitchFamily="18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汉仪新人文宋 55W" panose="00020600040101010101" pitchFamily="18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汉仪新人文宋 55W" panose="00020600040101010101" pitchFamily="18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汉仪新人文宋 55W" panose="00020600040101010101" pitchFamily="18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0" Type="http://schemas.openxmlformats.org/officeDocument/2006/relationships/tags" Target="../tags/tag208.xml"/><Relationship Id="rId4" Type="http://schemas.openxmlformats.org/officeDocument/2006/relationships/tags" Target="../tags/tag202.xml"/><Relationship Id="rId9" Type="http://schemas.openxmlformats.org/officeDocument/2006/relationships/tags" Target="../tags/tag2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slideLayout" Target="../slideLayouts/slideLayout17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slideLayout" Target="../slideLayouts/slideLayout18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2" Type="http://schemas.openxmlformats.org/officeDocument/2006/relationships/tags" Target="../tags/tag234.xml"/><Relationship Id="rId16" Type="http://schemas.openxmlformats.org/officeDocument/2006/relationships/image" Target="../media/image15.jpe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5" Type="http://schemas.openxmlformats.org/officeDocument/2006/relationships/tags" Target="../tags/tag237.xml"/><Relationship Id="rId15" Type="http://schemas.microsoft.com/office/2007/relationships/hdphoto" Target="../media/hdphoto3.wdp"/><Relationship Id="rId10" Type="http://schemas.openxmlformats.org/officeDocument/2006/relationships/tags" Target="../tags/tag242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image" Target="../media/image17.pn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image" Target="../media/image16.png"/><Relationship Id="rId2" Type="http://schemas.openxmlformats.org/officeDocument/2006/relationships/tags" Target="../tags/tag246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image" Target="../media/image19.png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image" Target="../media/image18.jpeg"/><Relationship Id="rId2" Type="http://schemas.openxmlformats.org/officeDocument/2006/relationships/tags" Target="../tags/tag261.xml"/><Relationship Id="rId16" Type="http://schemas.openxmlformats.org/officeDocument/2006/relationships/image" Target="../media/image16.png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5" Type="http://schemas.openxmlformats.org/officeDocument/2006/relationships/tags" Target="../tags/tag264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269.xml"/><Relationship Id="rId19" Type="http://schemas.microsoft.com/office/2007/relationships/hdphoto" Target="../media/hdphoto4.wdp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783673" y="58043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9000">
                      <a:srgbClr val="CC5C48"/>
                    </a:gs>
                    <a:gs pos="78000">
                      <a:srgbClr val="BB3027"/>
                    </a:gs>
                  </a:gsLst>
                  <a:lin ang="2700000" scaled="0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uLnTx/>
                <a:uFillTx/>
                <a:latin typeface="汉仪新蒂赵孟頫体" panose="03000600000000000000" pitchFamily="66" charset="-122"/>
                <a:ea typeface="汉仪新蒂赵孟頫体" panose="03000600000000000000" pitchFamily="66" charset="-122"/>
                <a:cs typeface="汉仪新人文宋 55W" panose="00020600040101010101" pitchFamily="18" charset="-122"/>
              </a:rPr>
              <a:t>不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039122" y="830918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9000">
                      <a:srgbClr val="CC5C48"/>
                    </a:gs>
                    <a:gs pos="78000">
                      <a:srgbClr val="BB3027"/>
                    </a:gs>
                  </a:gsLst>
                  <a:lin ang="2700000" scaled="0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uLnTx/>
                <a:uFillTx/>
                <a:latin typeface="汉仪新蒂赵孟頫体" panose="03000600000000000000" pitchFamily="66" charset="-122"/>
                <a:ea typeface="汉仪新蒂赵孟頫体" panose="03000600000000000000" pitchFamily="66" charset="-122"/>
                <a:cs typeface="汉仪新人文宋 55W" panose="00020600040101010101" pitchFamily="18" charset="-122"/>
              </a:rPr>
              <a:t>忘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203142" y="188017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9000">
                      <a:srgbClr val="CC5C48"/>
                    </a:gs>
                    <a:gs pos="78000">
                      <a:srgbClr val="BB3027"/>
                    </a:gs>
                  </a:gsLst>
                  <a:lin ang="2700000" scaled="0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uLnTx/>
                <a:uFillTx/>
                <a:latin typeface="汉仪新蒂赵孟頫体" panose="03000600000000000000" pitchFamily="66" charset="-122"/>
                <a:ea typeface="汉仪新蒂赵孟頫体" panose="03000600000000000000" pitchFamily="66" charset="-122"/>
                <a:cs typeface="汉仪新人文宋 55W" panose="00020600040101010101" pitchFamily="18" charset="-122"/>
              </a:rPr>
              <a:t>初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904654" y="802769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9000">
                      <a:srgbClr val="CC5C48"/>
                    </a:gs>
                    <a:gs pos="78000">
                      <a:srgbClr val="BB3027"/>
                    </a:gs>
                  </a:gsLst>
                  <a:lin ang="2700000" scaled="0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uLnTx/>
                <a:uFillTx/>
                <a:latin typeface="汉仪新蒂赵孟頫体" panose="03000600000000000000" pitchFamily="66" charset="-122"/>
                <a:ea typeface="汉仪新蒂赵孟頫体" panose="03000600000000000000" pitchFamily="66" charset="-122"/>
                <a:cs typeface="汉仪新人文宋 55W" panose="00020600040101010101" pitchFamily="18" charset="-122"/>
              </a:rPr>
              <a:t>心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041889" y="2117459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9000">
                      <a:srgbClr val="CC5C48"/>
                    </a:gs>
                    <a:gs pos="78000">
                      <a:srgbClr val="BB3027"/>
                    </a:gs>
                  </a:gsLst>
                  <a:lin ang="2700000" scaled="0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uLnTx/>
                <a:uFillTx/>
                <a:latin typeface="汉仪新蒂赵孟頫体" panose="03000600000000000000" pitchFamily="66" charset="-122"/>
                <a:ea typeface="汉仪新蒂赵孟頫体" panose="03000600000000000000" pitchFamily="66" charset="-122"/>
                <a:cs typeface="汉仪新人文宋 55W" panose="00020600040101010101" pitchFamily="18" charset="-122"/>
              </a:rPr>
              <a:t>牢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6161336" y="223358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9000">
                      <a:srgbClr val="CC5C48"/>
                    </a:gs>
                    <a:gs pos="78000">
                      <a:srgbClr val="BB3027"/>
                    </a:gs>
                  </a:gsLst>
                  <a:lin ang="2700000" scaled="0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uLnTx/>
                <a:uFillTx/>
                <a:latin typeface="汉仪新蒂赵孟頫体" panose="03000600000000000000" pitchFamily="66" charset="-122"/>
                <a:ea typeface="汉仪新蒂赵孟頫体" panose="03000600000000000000" pitchFamily="66" charset="-122"/>
                <a:cs typeface="汉仪新人文宋 55W" panose="00020600040101010101" pitchFamily="18" charset="-122"/>
              </a:rPr>
              <a:t>记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622580" y="1843277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9000">
                      <a:srgbClr val="CC5C48"/>
                    </a:gs>
                    <a:gs pos="78000">
                      <a:srgbClr val="BB3027"/>
                    </a:gs>
                  </a:gsLst>
                  <a:lin ang="2700000" scaled="0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uLnTx/>
                <a:uFillTx/>
                <a:latin typeface="汉仪新蒂赵孟頫体" panose="03000600000000000000" pitchFamily="66" charset="-122"/>
                <a:ea typeface="汉仪新蒂赵孟頫体" panose="03000600000000000000" pitchFamily="66" charset="-122"/>
                <a:cs typeface="汉仪新人文宋 55W" panose="00020600040101010101" pitchFamily="18" charset="-122"/>
              </a:rPr>
              <a:t>命</a:t>
            </a: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7327688" y="189477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9000">
                      <a:srgbClr val="CC5C48"/>
                    </a:gs>
                    <a:gs pos="78000">
                      <a:srgbClr val="BB3027"/>
                    </a:gs>
                  </a:gsLst>
                  <a:lin ang="2700000" scaled="0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uLnTx/>
                <a:uFillTx/>
                <a:latin typeface="汉仪新蒂赵孟頫体" panose="03000600000000000000" pitchFamily="66" charset="-122"/>
                <a:ea typeface="汉仪新蒂赵孟頫体" panose="03000600000000000000" pitchFamily="66" charset="-122"/>
                <a:cs typeface="汉仪新人文宋 55W" panose="00020600040101010101" pitchFamily="18" charset="-122"/>
              </a:rPr>
              <a:t>使</a:t>
            </a:r>
          </a:p>
        </p:txBody>
      </p:sp>
      <p:sp>
        <p:nvSpPr>
          <p:cNvPr id="13" name="副标题 12"/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/>
        <p:txBody>
          <a:bodyPr lIns="91440" tIns="45720" rIns="91440" bIns="45720">
            <a:normAutofit fontScale="85000" lnSpcReduction="10000"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汇报人：学校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院系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年级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专业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姓名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8388" y="4732562"/>
            <a:ext cx="3058160" cy="40259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XX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>
            <a:off x="914142" y="3003898"/>
            <a:ext cx="5600298" cy="0"/>
          </a:xfrm>
          <a:prstGeom prst="line">
            <a:avLst/>
          </a:prstGeom>
          <a:ln w="6350">
            <a:solidFill>
              <a:schemeClr val="accent1">
                <a:shade val="50000"/>
                <a:alpha val="2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>
            <p:custDataLst>
              <p:tags r:id="rId3"/>
            </p:custDataLst>
          </p:nvPr>
        </p:nvCxnSpPr>
        <p:spPr>
          <a:xfrm>
            <a:off x="914142" y="3979258"/>
            <a:ext cx="5600298" cy="0"/>
          </a:xfrm>
          <a:prstGeom prst="line">
            <a:avLst/>
          </a:prstGeom>
          <a:ln w="6350">
            <a:solidFill>
              <a:schemeClr val="accent1">
                <a:shade val="50000"/>
                <a:alpha val="2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4"/>
            </p:custDataLst>
          </p:nvPr>
        </p:nvCxnSpPr>
        <p:spPr>
          <a:xfrm>
            <a:off x="914142" y="4962238"/>
            <a:ext cx="5600298" cy="0"/>
          </a:xfrm>
          <a:prstGeom prst="line">
            <a:avLst/>
          </a:prstGeom>
          <a:ln w="6350">
            <a:solidFill>
              <a:schemeClr val="accent1">
                <a:shade val="50000"/>
                <a:alpha val="2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5"/>
            </p:custDataLst>
          </p:nvPr>
        </p:nvCxnSpPr>
        <p:spPr>
          <a:xfrm>
            <a:off x="914142" y="5876638"/>
            <a:ext cx="5600298" cy="0"/>
          </a:xfrm>
          <a:prstGeom prst="line">
            <a:avLst/>
          </a:prstGeom>
          <a:ln w="6350">
            <a:solidFill>
              <a:schemeClr val="accent1">
                <a:shade val="50000"/>
                <a:alpha val="2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630162" y="5106130"/>
            <a:ext cx="6781800" cy="5708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effectLst/>
                <a:latin typeface="楷体" panose="02010609060101010101" charset="-122"/>
                <a:ea typeface="楷体" panose="02010609060101010101" charset="-122"/>
                <a:cs typeface="汉仪新人文宋 55W" panose="00020600040101010101" pitchFamily="18" charset="-122"/>
              </a:rPr>
              <a:t>牢记初心使命，要处理好四项关系</a:t>
            </a: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630162" y="4168537"/>
            <a:ext cx="6781800" cy="5708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30000"/>
              </a:lnSpc>
            </a:pPr>
            <a:endParaRPr lang="zh-CN" altLang="en-US" sz="2400" dirty="0">
              <a:effectLst/>
              <a:latin typeface="楷体" panose="02010609060101010101" charset="-122"/>
              <a:ea typeface="楷体" panose="02010609060101010101" charset="-122"/>
              <a:cs typeface="汉仪尚巍手书W" panose="00020600040101010101" pitchFamily="18" charset="-122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630162" y="3230945"/>
            <a:ext cx="6781800" cy="5708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30000"/>
              </a:lnSpc>
            </a:pP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汉仪新人文宋 55W" panose="00020600040101010101" pitchFamily="18" charset="-122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630162" y="2267393"/>
            <a:ext cx="6781800" cy="5708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30000"/>
              </a:lnSpc>
            </a:pP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汉仪新人文宋 55W" panose="00020600040101010101" pitchFamily="18" charset="-122"/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450215" y="727710"/>
            <a:ext cx="2077720" cy="979170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dist"/>
            <a:r>
              <a:rPr lang="zh-CN" altLang="en-US" sz="6000" dirty="0">
                <a:gradFill flip="none" rotWithShape="1">
                  <a:gsLst>
                    <a:gs pos="29000">
                      <a:schemeClr val="accent3"/>
                    </a:gs>
                    <a:gs pos="78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汉仪新人文宋 55W" panose="00020600040101010101" pitchFamily="18" charset="-122"/>
              </a:rPr>
              <a:t>目录</a:t>
            </a:r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2527775" y="1122371"/>
            <a:ext cx="2559832" cy="5219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lang="en-US" altLang="zh-CN" sz="2800" dirty="0">
                <a:gradFill flip="none" rotWithShape="1">
                  <a:gsLst>
                    <a:gs pos="29000">
                      <a:schemeClr val="accent3"/>
                    </a:gs>
                    <a:gs pos="78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汉仪新人文宋 55W" panose="00020600040101010101" pitchFamily="18" charset="-122"/>
              </a:rPr>
              <a:t>CONTENTS</a:t>
            </a:r>
          </a:p>
        </p:txBody>
      </p:sp>
      <p:cxnSp>
        <p:nvCxnSpPr>
          <p:cNvPr id="9" name="直接连接符 8"/>
          <p:cNvCxnSpPr/>
          <p:nvPr>
            <p:custDataLst>
              <p:tags r:id="rId12"/>
            </p:custDataLst>
          </p:nvPr>
        </p:nvCxnSpPr>
        <p:spPr>
          <a:xfrm>
            <a:off x="2675865" y="1706924"/>
            <a:ext cx="230160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0" scaled="1"/>
              <a:tileRect/>
            </a:gra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圆角 26"/>
          <p:cNvSpPr/>
          <p:nvPr>
            <p:custDataLst>
              <p:tags r:id="rId13"/>
            </p:custDataLst>
          </p:nvPr>
        </p:nvSpPr>
        <p:spPr>
          <a:xfrm>
            <a:off x="814070" y="2355215"/>
            <a:ext cx="717550" cy="375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732790" y="2286621"/>
            <a:ext cx="902335" cy="4616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spc="100" dirty="0">
                <a:solidFill>
                  <a:schemeClr val="bg1"/>
                </a:solidFill>
                <a:latin typeface="汉仪新人文宋 75W" panose="00020600040101010101" charset="-122"/>
                <a:ea typeface="汉仪新人文宋 75W" panose="00020600040101010101" charset="-122"/>
                <a:cs typeface="汉仪新人文宋 55W" panose="00020600040101010101" pitchFamily="18" charset="-122"/>
              </a:rPr>
              <a:t>01</a:t>
            </a: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新人文宋 75W" panose="00020600040101010101" charset="-122"/>
              <a:ea typeface="汉仪新人文宋 75W" panose="00020600040101010101" charset="-122"/>
              <a:cs typeface="汉仪新人文宋 55W" panose="00020600040101010101" pitchFamily="18" charset="-122"/>
            </a:endParaRPr>
          </a:p>
        </p:txBody>
      </p:sp>
      <p:sp>
        <p:nvSpPr>
          <p:cNvPr id="30" name="矩形: 圆角 29"/>
          <p:cNvSpPr/>
          <p:nvPr>
            <p:custDataLst>
              <p:tags r:id="rId15"/>
            </p:custDataLst>
          </p:nvPr>
        </p:nvSpPr>
        <p:spPr>
          <a:xfrm>
            <a:off x="814070" y="3331845"/>
            <a:ext cx="717550" cy="375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6"/>
            </p:custDataLst>
          </p:nvPr>
        </p:nvSpPr>
        <p:spPr>
          <a:xfrm>
            <a:off x="732790" y="3267590"/>
            <a:ext cx="902335" cy="4616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spc="100" dirty="0">
                <a:solidFill>
                  <a:schemeClr val="bg1"/>
                </a:solidFill>
                <a:latin typeface="汉仪新人文宋 75W" panose="00020600040101010101" charset="-122"/>
                <a:ea typeface="汉仪新人文宋 75W" panose="00020600040101010101" charset="-122"/>
                <a:cs typeface="汉仪新人文宋 55W" panose="00020600040101010101" pitchFamily="18" charset="-122"/>
              </a:rPr>
              <a:t>02</a:t>
            </a: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新人文宋 75W" panose="00020600040101010101" charset="-122"/>
              <a:ea typeface="汉仪新人文宋 75W" panose="00020600040101010101" charset="-122"/>
              <a:cs typeface="汉仪新人文宋 55W" panose="00020600040101010101" pitchFamily="18" charset="-122"/>
            </a:endParaRPr>
          </a:p>
        </p:txBody>
      </p:sp>
      <p:sp>
        <p:nvSpPr>
          <p:cNvPr id="33" name="矩形: 圆角 32"/>
          <p:cNvSpPr/>
          <p:nvPr>
            <p:custDataLst>
              <p:tags r:id="rId17"/>
            </p:custDataLst>
          </p:nvPr>
        </p:nvSpPr>
        <p:spPr>
          <a:xfrm>
            <a:off x="814070" y="4240530"/>
            <a:ext cx="717550" cy="375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8"/>
            </p:custDataLst>
          </p:nvPr>
        </p:nvSpPr>
        <p:spPr>
          <a:xfrm>
            <a:off x="732790" y="4223146"/>
            <a:ext cx="902335" cy="4616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spc="100" dirty="0">
                <a:solidFill>
                  <a:schemeClr val="bg1"/>
                </a:solidFill>
                <a:latin typeface="汉仪新人文宋 75W" panose="00020600040101010101" charset="-122"/>
                <a:ea typeface="汉仪新人文宋 75W" panose="00020600040101010101" charset="-122"/>
                <a:cs typeface="汉仪新人文宋 55W" panose="00020600040101010101" pitchFamily="18" charset="-122"/>
              </a:rPr>
              <a:t>03</a:t>
            </a: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新人文宋 75W" panose="00020600040101010101" charset="-122"/>
              <a:ea typeface="汉仪新人文宋 75W" panose="00020600040101010101" charset="-122"/>
              <a:cs typeface="汉仪新人文宋 55W" panose="00020600040101010101" pitchFamily="18" charset="-122"/>
            </a:endParaRPr>
          </a:p>
        </p:txBody>
      </p:sp>
      <p:sp>
        <p:nvSpPr>
          <p:cNvPr id="36" name="矩形: 圆角 35"/>
          <p:cNvSpPr/>
          <p:nvPr>
            <p:custDataLst>
              <p:tags r:id="rId19"/>
            </p:custDataLst>
          </p:nvPr>
        </p:nvSpPr>
        <p:spPr>
          <a:xfrm>
            <a:off x="814070" y="5187950"/>
            <a:ext cx="717550" cy="3752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55W" panose="00020600040101010101" pitchFamily="18" charset="-122"/>
              <a:ea typeface="汉仪新人文宋 55W" panose="00020600040101010101" pitchFamily="18" charset="-122"/>
              <a:cs typeface="汉仪新人文宋 55W" panose="00020600040101010101" pitchFamily="18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20"/>
            </p:custDataLst>
          </p:nvPr>
        </p:nvSpPr>
        <p:spPr>
          <a:xfrm>
            <a:off x="732790" y="5161290"/>
            <a:ext cx="902335" cy="4616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spc="100" dirty="0">
                <a:solidFill>
                  <a:schemeClr val="bg1"/>
                </a:solidFill>
                <a:latin typeface="汉仪新人文宋 75W" panose="00020600040101010101" charset="-122"/>
                <a:ea typeface="汉仪新人文宋 75W" panose="00020600040101010101" charset="-122"/>
                <a:cs typeface="汉仪新人文宋 55W" panose="00020600040101010101" pitchFamily="18" charset="-122"/>
              </a:rPr>
              <a:t>04</a:t>
            </a: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新人文宋 75W" panose="00020600040101010101" charset="-122"/>
              <a:ea typeface="汉仪新人文宋 75W" panose="00020600040101010101" charset="-122"/>
              <a:cs typeface="汉仪新人文宋 55W" panose="00020600040101010101" pitchFamily="18" charset="-122"/>
            </a:endParaRPr>
          </a:p>
        </p:txBody>
      </p:sp>
      <p:sp>
        <p:nvSpPr>
          <p:cNvPr id="8" name="矩形 7"/>
          <p:cNvSpPr/>
          <p:nvPr>
            <p:custDataLst>
              <p:tags r:id="rId21"/>
            </p:custDataLst>
          </p:nvPr>
        </p:nvSpPr>
        <p:spPr>
          <a:xfrm>
            <a:off x="1635242" y="4248245"/>
            <a:ext cx="6781800" cy="5708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effectLst/>
                <a:latin typeface="楷体" panose="02010609060101010101" charset="-122"/>
                <a:ea typeface="楷体" panose="02010609060101010101" charset="-122"/>
                <a:cs typeface="汉仪新人文宋 55W" panose="00020600040101010101" pitchFamily="18" charset="-122"/>
              </a:rPr>
              <a:t>牢记初心使命，要处理好四项关系</a:t>
            </a:r>
          </a:p>
        </p:txBody>
      </p:sp>
      <p:sp>
        <p:nvSpPr>
          <p:cNvPr id="10" name="矩形 9"/>
          <p:cNvSpPr/>
          <p:nvPr>
            <p:custDataLst>
              <p:tags r:id="rId22"/>
            </p:custDataLst>
          </p:nvPr>
        </p:nvSpPr>
        <p:spPr>
          <a:xfrm>
            <a:off x="1635242" y="3231610"/>
            <a:ext cx="6781800" cy="5708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effectLst/>
                <a:latin typeface="楷体" panose="02010609060101010101" charset="-122"/>
                <a:ea typeface="楷体" panose="02010609060101010101" charset="-122"/>
                <a:cs typeface="汉仪新人文宋 55W" panose="00020600040101010101" pitchFamily="18" charset="-122"/>
              </a:rPr>
              <a:t>牢记初心使命，要处理好四项关系</a:t>
            </a:r>
          </a:p>
        </p:txBody>
      </p:sp>
      <p:sp>
        <p:nvSpPr>
          <p:cNvPr id="12" name="矩形 11"/>
          <p:cNvSpPr/>
          <p:nvPr>
            <p:custDataLst>
              <p:tags r:id="rId23"/>
            </p:custDataLst>
          </p:nvPr>
        </p:nvSpPr>
        <p:spPr>
          <a:xfrm>
            <a:off x="1635242" y="2355310"/>
            <a:ext cx="6781800" cy="5708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effectLst/>
                <a:latin typeface="楷体" panose="02010609060101010101" charset="-122"/>
                <a:ea typeface="楷体" panose="02010609060101010101" charset="-122"/>
                <a:cs typeface="汉仪新人文宋 55W" panose="00020600040101010101" pitchFamily="18" charset="-122"/>
              </a:rPr>
              <a:t>牢记初心使命，要处理好四项关系</a:t>
            </a: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C0161E"/>
            </a:gs>
            <a:gs pos="100000">
              <a:srgbClr val="E14651"/>
            </a:gs>
            <a:gs pos="4425">
              <a:srgbClr val="9D0008"/>
            </a:gs>
            <a:gs pos="34000">
              <a:srgbClr val="AC0A12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84943" y="1179049"/>
            <a:ext cx="10491718" cy="5112393"/>
          </a:xfrm>
          <a:prstGeom prst="rect">
            <a:avLst/>
          </a:prstGeom>
          <a:gradFill flip="none" rotWithShape="1">
            <a:gsLst>
              <a:gs pos="0">
                <a:srgbClr val="FAE7BB"/>
              </a:gs>
              <a:gs pos="100000">
                <a:srgbClr val="F6E9DC"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381000" dist="762000" dir="5400000" sx="90000" sy="90000" algn="t" rotWithShape="0">
              <a:schemeClr val="tx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汉仪新人文宋 55W" panose="00020600040101010101" pitchFamily="18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986966" y="1272540"/>
            <a:ext cx="10292260" cy="4884243"/>
            <a:chOff x="660400" y="1055722"/>
            <a:chExt cx="10858500" cy="5152955"/>
          </a:xfrm>
        </p:grpSpPr>
        <p:sp>
          <p:nvSpPr>
            <p:cNvPr id="2" name="矩形 1"/>
            <p:cNvSpPr/>
            <p:nvPr>
              <p:custDataLst>
                <p:tags r:id="rId11"/>
              </p:custDataLst>
            </p:nvPr>
          </p:nvSpPr>
          <p:spPr>
            <a:xfrm>
              <a:off x="660400" y="1055722"/>
              <a:ext cx="10858500" cy="5152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762000" dir="5400000" sx="90000" sy="90000" algn="t" rotWithShape="0">
                <a:schemeClr val="tx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新人文宋 55W" panose="00020600040101010101" pitchFamily="18" charset="-122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12"/>
              </p:custDataLst>
            </p:nvPr>
          </p:nvSpPr>
          <p:spPr>
            <a:xfrm>
              <a:off x="5990218" y="1055722"/>
              <a:ext cx="1232550" cy="515295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6E9DC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新人文宋 55W" panose="00020600040101010101" pitchFamily="18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6130802" y="2271956"/>
            <a:ext cx="5003165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algn="just"/>
            <a:r>
              <a:rPr lang="zh-CN" altLang="en-US" sz="2400" spc="150" dirty="0">
                <a:gradFill flip="none" rotWithShape="1">
                  <a:gsLst>
                    <a:gs pos="29000">
                      <a:schemeClr val="accent3"/>
                    </a:gs>
                    <a:gs pos="78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马克思、恩格斯在《共产党宣言》中庄严宣告：</a:t>
            </a: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6130802" y="3561005"/>
            <a:ext cx="4753116" cy="1529715"/>
          </a:xfrm>
          <a:prstGeom prst="rect">
            <a:avLst/>
          </a:prstGeom>
        </p:spPr>
        <p:txBody>
          <a:bodyPr wrap="square" lIns="91440" tIns="45720" rIns="91440" bIns="45720">
            <a:normAutofit lnSpcReduction="10000"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2000" spc="15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“过去的一切运动都是少数人的，或者为少数人谋利益的运动。无产阶级的运动是绝大多数人的，为绝大多数人谋利益的独立的运动。”</a:t>
            </a:r>
          </a:p>
        </p:txBody>
      </p: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 flipH="1">
            <a:off x="6331501" y="3260101"/>
            <a:ext cx="4498975" cy="142875"/>
          </a:xfrm>
          <a:custGeom>
            <a:avLst/>
            <a:gdLst>
              <a:gd name="connsiteX0" fmla="*/ 0 w 4502150"/>
              <a:gd name="connsiteY0" fmla="*/ 38100 h 146050"/>
              <a:gd name="connsiteX1" fmla="*/ 3514725 w 4502150"/>
              <a:gd name="connsiteY1" fmla="*/ 19050 h 146050"/>
              <a:gd name="connsiteX2" fmla="*/ 3492500 w 4502150"/>
              <a:gd name="connsiteY2" fmla="*/ 146050 h 146050"/>
              <a:gd name="connsiteX3" fmla="*/ 3660775 w 4502150"/>
              <a:gd name="connsiteY3" fmla="*/ 15875 h 146050"/>
              <a:gd name="connsiteX4" fmla="*/ 4502150 w 4502150"/>
              <a:gd name="connsiteY4" fmla="*/ 0 h 146050"/>
              <a:gd name="connsiteX0-1" fmla="*/ 0 w 4502150"/>
              <a:gd name="connsiteY0-2" fmla="*/ 23753 h 131703"/>
              <a:gd name="connsiteX1-3" fmla="*/ 3514725 w 4502150"/>
              <a:gd name="connsiteY1-4" fmla="*/ 4703 h 131703"/>
              <a:gd name="connsiteX2-5" fmla="*/ 3492500 w 4502150"/>
              <a:gd name="connsiteY2-6" fmla="*/ 131703 h 131703"/>
              <a:gd name="connsiteX3-7" fmla="*/ 3660775 w 4502150"/>
              <a:gd name="connsiteY3-8" fmla="*/ 1528 h 131703"/>
              <a:gd name="connsiteX4-9" fmla="*/ 4502150 w 4502150"/>
              <a:gd name="connsiteY4-10" fmla="*/ 1528 h 131703"/>
              <a:gd name="connsiteX0-11" fmla="*/ 0 w 4502150"/>
              <a:gd name="connsiteY0-12" fmla="*/ 23753 h 131703"/>
              <a:gd name="connsiteX1-13" fmla="*/ 3514725 w 4502150"/>
              <a:gd name="connsiteY1-14" fmla="*/ 4703 h 131703"/>
              <a:gd name="connsiteX2-15" fmla="*/ 3492500 w 4502150"/>
              <a:gd name="connsiteY2-16" fmla="*/ 131703 h 131703"/>
              <a:gd name="connsiteX3-17" fmla="*/ 3660775 w 4502150"/>
              <a:gd name="connsiteY3-18" fmla="*/ 1528 h 131703"/>
              <a:gd name="connsiteX4-19" fmla="*/ 4502150 w 4502150"/>
              <a:gd name="connsiteY4-20" fmla="*/ 1528 h 131703"/>
              <a:gd name="connsiteX0-21" fmla="*/ 0 w 4498975"/>
              <a:gd name="connsiteY0-22" fmla="*/ 7878 h 131703"/>
              <a:gd name="connsiteX1-23" fmla="*/ 3511550 w 4498975"/>
              <a:gd name="connsiteY1-24" fmla="*/ 4703 h 131703"/>
              <a:gd name="connsiteX2-25" fmla="*/ 3489325 w 4498975"/>
              <a:gd name="connsiteY2-26" fmla="*/ 131703 h 131703"/>
              <a:gd name="connsiteX3-27" fmla="*/ 3657600 w 4498975"/>
              <a:gd name="connsiteY3-28" fmla="*/ 1528 h 131703"/>
              <a:gd name="connsiteX4-29" fmla="*/ 4498975 w 4498975"/>
              <a:gd name="connsiteY4-30" fmla="*/ 1528 h 131703"/>
              <a:gd name="connsiteX0-31" fmla="*/ 0 w 4498975"/>
              <a:gd name="connsiteY0-32" fmla="*/ 19050 h 142875"/>
              <a:gd name="connsiteX1-33" fmla="*/ 3511550 w 4498975"/>
              <a:gd name="connsiteY1-34" fmla="*/ 15875 h 142875"/>
              <a:gd name="connsiteX2-35" fmla="*/ 3489325 w 4498975"/>
              <a:gd name="connsiteY2-36" fmla="*/ 142875 h 142875"/>
              <a:gd name="connsiteX3-37" fmla="*/ 3657600 w 4498975"/>
              <a:gd name="connsiteY3-38" fmla="*/ 12700 h 142875"/>
              <a:gd name="connsiteX4-39" fmla="*/ 4498975 w 4498975"/>
              <a:gd name="connsiteY4-40" fmla="*/ 0 h 1428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98975" h="142875">
                <a:moveTo>
                  <a:pt x="0" y="19050"/>
                </a:moveTo>
                <a:lnTo>
                  <a:pt x="3511550" y="15875"/>
                </a:lnTo>
                <a:lnTo>
                  <a:pt x="3489325" y="142875"/>
                </a:lnTo>
                <a:lnTo>
                  <a:pt x="3657600" y="12700"/>
                </a:lnTo>
                <a:lnTo>
                  <a:pt x="4498975" y="0"/>
                </a:lnTo>
              </a:path>
            </a:pathLst>
          </a:custGeom>
          <a:noFill/>
          <a:ln w="15875"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529348" y="376986"/>
            <a:ext cx="5509501" cy="6299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spc="100" dirty="0">
                <a:solidFill>
                  <a:schemeClr val="bg1"/>
                </a:soli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马克思注意科学理论为基础</a:t>
            </a:r>
          </a:p>
        </p:txBody>
      </p:sp>
      <p:pic>
        <p:nvPicPr>
          <p:cNvPr id="14" name="图片 13" descr="背景图案&#10;&#10;描述已自动生成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 flipV="1">
            <a:off x="987348" y="5303520"/>
            <a:ext cx="11204651" cy="1561094"/>
          </a:xfrm>
          <a:custGeom>
            <a:avLst/>
            <a:gdLst>
              <a:gd name="connsiteX0" fmla="*/ 0 w 10267673"/>
              <a:gd name="connsiteY0" fmla="*/ 0 h 1430549"/>
              <a:gd name="connsiteX1" fmla="*/ 10267673 w 10267673"/>
              <a:gd name="connsiteY1" fmla="*/ 0 h 1430549"/>
              <a:gd name="connsiteX2" fmla="*/ 10267673 w 10267673"/>
              <a:gd name="connsiteY2" fmla="*/ 1430549 h 1430549"/>
              <a:gd name="connsiteX3" fmla="*/ 0 w 10267673"/>
              <a:gd name="connsiteY3" fmla="*/ 1430549 h 143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7673" h="1430549">
                <a:moveTo>
                  <a:pt x="0" y="0"/>
                </a:moveTo>
                <a:lnTo>
                  <a:pt x="10267673" y="0"/>
                </a:lnTo>
                <a:lnTo>
                  <a:pt x="10267673" y="1430549"/>
                </a:lnTo>
                <a:lnTo>
                  <a:pt x="0" y="1430549"/>
                </a:lnTo>
                <a:close/>
              </a:path>
            </a:pathLst>
          </a:custGeom>
        </p:spPr>
      </p:pic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-24690" y="452955"/>
            <a:ext cx="68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" dirty="0">
                <a:gradFill>
                  <a:gsLst>
                    <a:gs pos="0">
                      <a:srgbClr val="FDF6EE"/>
                    </a:gs>
                    <a:gs pos="100000">
                      <a:srgbClr val="F9DDBC"/>
                    </a:gs>
                  </a:gsLst>
                  <a:lin ang="0" scaled="1"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汉仪新人文宋 55W" panose="00020600040101010101" pitchFamily="18" charset="-122"/>
              </a:rPr>
              <a:t>&gt;&gt;</a:t>
            </a:r>
            <a:endParaRPr lang="zh-CN" altLang="en-US" sz="2000" spc="100" dirty="0">
              <a:gradFill>
                <a:gsLst>
                  <a:gs pos="0">
                    <a:srgbClr val="FDF6EE"/>
                  </a:gs>
                  <a:gs pos="100000">
                    <a:srgbClr val="F9DDBC"/>
                  </a:gs>
                </a:gsLst>
                <a:lin ang="0" scaled="1"/>
              </a:gradFill>
              <a:effectLst>
                <a:outerShdw blurRad="76200" dist="63500" dir="5400000" algn="t" rotWithShape="0">
                  <a:schemeClr val="accent1">
                    <a:lumMod val="50000"/>
                    <a:alpha val="20000"/>
                  </a:schemeClr>
                </a:outerShdw>
              </a:effectLst>
              <a:latin typeface="+mj-ea"/>
              <a:ea typeface="+mj-ea"/>
              <a:cs typeface="汉仪新人文宋 55W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email"/>
          <a:stretch>
            <a:fillRect/>
          </a:stretch>
        </p:blipFill>
        <p:spPr>
          <a:xfrm>
            <a:off x="1532163" y="1528452"/>
            <a:ext cx="2719513" cy="4065105"/>
          </a:xfrm>
          <a:prstGeom prst="rect">
            <a:avLst/>
          </a:prstGeom>
          <a:ln w="28575">
            <a:gradFill flip="none" rotWithShape="1">
              <a:gsLst>
                <a:gs pos="64000">
                  <a:srgbClr val="FAE7BB"/>
                </a:gs>
                <a:gs pos="24000">
                  <a:srgbClr val="D79C64"/>
                </a:gs>
                <a:gs pos="87000">
                  <a:srgbClr val="D3935A"/>
                </a:gs>
              </a:gsLst>
              <a:lin ang="2700000" scaled="1"/>
              <a:tileRect/>
            </a:gradFill>
          </a:ln>
          <a:effectLst/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200">
              <a:srgbClr val="F9FBFD"/>
            </a:gs>
            <a:gs pos="40000">
              <a:srgbClr val="EBF1F9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人, 裙子, 穿着, 衬衫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email"/>
          <a:srcRect/>
          <a:stretch>
            <a:fillRect/>
          </a:stretch>
        </p:blipFill>
        <p:spPr>
          <a:xfrm rot="3751955">
            <a:off x="2216051" y="153171"/>
            <a:ext cx="7478636" cy="11465029"/>
          </a:xfrm>
          <a:custGeom>
            <a:avLst/>
            <a:gdLst>
              <a:gd name="connsiteX0" fmla="*/ 0 w 7478636"/>
              <a:gd name="connsiteY0" fmla="*/ 2428540 h 11465029"/>
              <a:gd name="connsiteX1" fmla="*/ 1262463 w 7478636"/>
              <a:gd name="connsiteY1" fmla="*/ 0 h 11465029"/>
              <a:gd name="connsiteX2" fmla="*/ 6233276 w 7478636"/>
              <a:gd name="connsiteY2" fmla="*/ 0 h 11465029"/>
              <a:gd name="connsiteX3" fmla="*/ 7478636 w 7478636"/>
              <a:gd name="connsiteY3" fmla="*/ 647393 h 11465029"/>
              <a:gd name="connsiteX4" fmla="*/ 1855148 w 7478636"/>
              <a:gd name="connsiteY4" fmla="*/ 11465029 h 11465029"/>
              <a:gd name="connsiteX5" fmla="*/ 1 w 7478636"/>
              <a:gd name="connsiteY5" fmla="*/ 10500641 h 1146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8636" h="11465029">
                <a:moveTo>
                  <a:pt x="0" y="2428540"/>
                </a:moveTo>
                <a:lnTo>
                  <a:pt x="1262463" y="0"/>
                </a:lnTo>
                <a:lnTo>
                  <a:pt x="6233276" y="0"/>
                </a:lnTo>
                <a:lnTo>
                  <a:pt x="7478636" y="647393"/>
                </a:lnTo>
                <a:lnTo>
                  <a:pt x="1855148" y="11465029"/>
                </a:lnTo>
                <a:lnTo>
                  <a:pt x="1" y="10500641"/>
                </a:lnTo>
                <a:close/>
              </a:path>
            </a:pathLst>
          </a:cu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6362607" y="1263650"/>
            <a:ext cx="5156293" cy="4771390"/>
          </a:xfrm>
          <a:prstGeom prst="rect">
            <a:avLst/>
          </a:prstGeom>
          <a:gradFill flip="none" rotWithShape="1">
            <a:gsLst>
              <a:gs pos="47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100000">
                  <a:schemeClr val="accent6">
                    <a:lumMod val="50000"/>
                  </a:schemeClr>
                </a:gs>
                <a:gs pos="0">
                  <a:schemeClr val="accent6">
                    <a:lumMod val="50000"/>
                  </a:schemeClr>
                </a:gs>
                <a:gs pos="47000">
                  <a:schemeClr val="accent6"/>
                </a:gs>
              </a:gsLst>
              <a:lin ang="2700000" scaled="1"/>
              <a:tileRect/>
            </a:gradFill>
          </a:ln>
          <a:effectLst>
            <a:outerShdw blurRad="508000" dist="1117600" dir="2700000" sx="90000" sy="9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635119" y="2528016"/>
            <a:ext cx="4542967" cy="2168525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2000" spc="15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“功成名就时做到居安思危、保持创业初期那种励精图治的精神状态不容易，执掌政权后做到节俭内敛、敬终如始不容易，承平时期严以治吏、防腐戒奢不容易，重大变革关头顺乎潮流、顺应民心不容易。”</a:t>
            </a: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586499" y="545878"/>
            <a:ext cx="4569701" cy="52197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800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新时代的必然选择</a:t>
            </a: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645801" y="4380608"/>
            <a:ext cx="5266049" cy="1476375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2000" spc="15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不能逐渐陷入安于现状、不思进取、贪图享乐的状态，而是要把不忘初心、牢记使命作为加强党的建设的永恒课题，作为全体党员、干部的终身课题。</a:t>
            </a: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6679569" y="1639844"/>
            <a:ext cx="2917181" cy="46037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just"/>
            <a:r>
              <a:rPr lang="zh-CN" altLang="en-US" sz="2400" spc="150" dirty="0">
                <a:gradFill flip="none" rotWithShape="1">
                  <a:gsLst>
                    <a:gs pos="29000">
                      <a:schemeClr val="accent3"/>
                    </a:gs>
                    <a:gs pos="78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习近平总书记曾说过:</a:t>
            </a:r>
          </a:p>
        </p:txBody>
      </p:sp>
      <p:sp>
        <p:nvSpPr>
          <p:cNvPr id="6" name="任意多边形: 形状 5"/>
          <p:cNvSpPr/>
          <p:nvPr>
            <p:custDataLst>
              <p:tags r:id="rId8"/>
            </p:custDataLst>
          </p:nvPr>
        </p:nvSpPr>
        <p:spPr>
          <a:xfrm flipH="1">
            <a:off x="6790600" y="2247745"/>
            <a:ext cx="2602949" cy="99049"/>
          </a:xfrm>
          <a:custGeom>
            <a:avLst/>
            <a:gdLst>
              <a:gd name="connsiteX0" fmla="*/ 0 w 4502150"/>
              <a:gd name="connsiteY0" fmla="*/ 38100 h 146050"/>
              <a:gd name="connsiteX1" fmla="*/ 3514725 w 4502150"/>
              <a:gd name="connsiteY1" fmla="*/ 19050 h 146050"/>
              <a:gd name="connsiteX2" fmla="*/ 3492500 w 4502150"/>
              <a:gd name="connsiteY2" fmla="*/ 146050 h 146050"/>
              <a:gd name="connsiteX3" fmla="*/ 3660775 w 4502150"/>
              <a:gd name="connsiteY3" fmla="*/ 15875 h 146050"/>
              <a:gd name="connsiteX4" fmla="*/ 4502150 w 4502150"/>
              <a:gd name="connsiteY4" fmla="*/ 0 h 146050"/>
              <a:gd name="connsiteX0-1" fmla="*/ 0 w 4502150"/>
              <a:gd name="connsiteY0-2" fmla="*/ 23753 h 131703"/>
              <a:gd name="connsiteX1-3" fmla="*/ 3514725 w 4502150"/>
              <a:gd name="connsiteY1-4" fmla="*/ 4703 h 131703"/>
              <a:gd name="connsiteX2-5" fmla="*/ 3492500 w 4502150"/>
              <a:gd name="connsiteY2-6" fmla="*/ 131703 h 131703"/>
              <a:gd name="connsiteX3-7" fmla="*/ 3660775 w 4502150"/>
              <a:gd name="connsiteY3-8" fmla="*/ 1528 h 131703"/>
              <a:gd name="connsiteX4-9" fmla="*/ 4502150 w 4502150"/>
              <a:gd name="connsiteY4-10" fmla="*/ 1528 h 131703"/>
              <a:gd name="connsiteX0-11" fmla="*/ 0 w 4502150"/>
              <a:gd name="connsiteY0-12" fmla="*/ 23753 h 131703"/>
              <a:gd name="connsiteX1-13" fmla="*/ 3514725 w 4502150"/>
              <a:gd name="connsiteY1-14" fmla="*/ 4703 h 131703"/>
              <a:gd name="connsiteX2-15" fmla="*/ 3492500 w 4502150"/>
              <a:gd name="connsiteY2-16" fmla="*/ 131703 h 131703"/>
              <a:gd name="connsiteX3-17" fmla="*/ 3660775 w 4502150"/>
              <a:gd name="connsiteY3-18" fmla="*/ 1528 h 131703"/>
              <a:gd name="connsiteX4-19" fmla="*/ 4502150 w 4502150"/>
              <a:gd name="connsiteY4-20" fmla="*/ 1528 h 131703"/>
              <a:gd name="connsiteX0-21" fmla="*/ 0 w 4498975"/>
              <a:gd name="connsiteY0-22" fmla="*/ 7878 h 131703"/>
              <a:gd name="connsiteX1-23" fmla="*/ 3511550 w 4498975"/>
              <a:gd name="connsiteY1-24" fmla="*/ 4703 h 131703"/>
              <a:gd name="connsiteX2-25" fmla="*/ 3489325 w 4498975"/>
              <a:gd name="connsiteY2-26" fmla="*/ 131703 h 131703"/>
              <a:gd name="connsiteX3-27" fmla="*/ 3657600 w 4498975"/>
              <a:gd name="connsiteY3-28" fmla="*/ 1528 h 131703"/>
              <a:gd name="connsiteX4-29" fmla="*/ 4498975 w 4498975"/>
              <a:gd name="connsiteY4-30" fmla="*/ 1528 h 131703"/>
              <a:gd name="connsiteX0-31" fmla="*/ 0 w 4498975"/>
              <a:gd name="connsiteY0-32" fmla="*/ 19050 h 142875"/>
              <a:gd name="connsiteX1-33" fmla="*/ 3511550 w 4498975"/>
              <a:gd name="connsiteY1-34" fmla="*/ 15875 h 142875"/>
              <a:gd name="connsiteX2-35" fmla="*/ 3489325 w 4498975"/>
              <a:gd name="connsiteY2-36" fmla="*/ 142875 h 142875"/>
              <a:gd name="connsiteX3-37" fmla="*/ 3657600 w 4498975"/>
              <a:gd name="connsiteY3-38" fmla="*/ 12700 h 142875"/>
              <a:gd name="connsiteX4-39" fmla="*/ 4498975 w 4498975"/>
              <a:gd name="connsiteY4-40" fmla="*/ 0 h 1428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98975" h="142875">
                <a:moveTo>
                  <a:pt x="0" y="19050"/>
                </a:moveTo>
                <a:lnTo>
                  <a:pt x="3511550" y="15875"/>
                </a:lnTo>
                <a:lnTo>
                  <a:pt x="3489325" y="142875"/>
                </a:lnTo>
                <a:lnTo>
                  <a:pt x="3657600" y="12700"/>
                </a:lnTo>
                <a:lnTo>
                  <a:pt x="4498975" y="0"/>
                </a:lnTo>
              </a:path>
            </a:pathLst>
          </a:custGeom>
          <a:noFill/>
          <a:ln w="158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98176" y="1986431"/>
            <a:ext cx="5361393" cy="1476375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2000" spc="15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中国特色社会主义进入新时代，我们比历史上任何时期都更接近、更有信心和能力实现中华民族伟大复兴。我们取得的成就举世瞩目，这值得我们自豪，但决不能因此而自满。</a:t>
            </a:r>
          </a:p>
        </p:txBody>
      </p:sp>
      <p:sp>
        <p:nvSpPr>
          <p:cNvPr id="12" name="矩形: 圆角 11"/>
          <p:cNvSpPr/>
          <p:nvPr>
            <p:custDataLst>
              <p:tags r:id="rId10"/>
            </p:custDataLst>
          </p:nvPr>
        </p:nvSpPr>
        <p:spPr>
          <a:xfrm>
            <a:off x="624944" y="1435782"/>
            <a:ext cx="2528791" cy="4171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551398" y="1395934"/>
            <a:ext cx="2602337" cy="4527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 spc="100">
                <a:gradFill>
                  <a:gsLst>
                    <a:gs pos="0">
                      <a:srgbClr val="FDF6EE"/>
                    </a:gs>
                    <a:gs pos="100000">
                      <a:srgbClr val="F9DDBC"/>
                    </a:gs>
                  </a:gsLst>
                  <a:lin ang="0" scaled="1"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不能骄傲自满</a:t>
            </a:r>
          </a:p>
        </p:txBody>
      </p:sp>
      <p:sp>
        <p:nvSpPr>
          <p:cNvPr id="18" name="矩形: 圆角 17"/>
          <p:cNvSpPr/>
          <p:nvPr>
            <p:custDataLst>
              <p:tags r:id="rId12"/>
            </p:custDataLst>
          </p:nvPr>
        </p:nvSpPr>
        <p:spPr>
          <a:xfrm>
            <a:off x="652145" y="3863120"/>
            <a:ext cx="2501590" cy="4171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763964" y="3818966"/>
            <a:ext cx="2177203" cy="4527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 spc="100">
                <a:gradFill>
                  <a:gsLst>
                    <a:gs pos="0">
                      <a:srgbClr val="FDF6EE"/>
                    </a:gs>
                    <a:gs pos="100000">
                      <a:srgbClr val="F9DDBC"/>
                    </a:gs>
                  </a:gsLst>
                  <a:lin ang="0" scaled="1"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始终坚持初心</a:t>
            </a:r>
          </a:p>
        </p:txBody>
      </p:sp>
      <p:pic>
        <p:nvPicPr>
          <p:cNvPr id="20" name="图片 19" descr="图片包含 游戏机, 烟花&#10;&#10;描述已自动生成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 cstate="email"/>
          <a:stretch>
            <a:fillRect/>
          </a:stretch>
        </p:blipFill>
        <p:spPr>
          <a:xfrm>
            <a:off x="6597603" y="4271721"/>
            <a:ext cx="4686300" cy="1821583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38810" y="575140"/>
            <a:ext cx="68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" dirty="0">
                <a:gradFill flip="none" rotWithShape="1">
                  <a:gsLst>
                    <a:gs pos="29000">
                      <a:schemeClr val="accent3"/>
                    </a:gs>
                    <a:gs pos="78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汉仪新人文宋 55W" panose="00020600040101010101" pitchFamily="18" charset="-122"/>
              </a:rPr>
              <a:t>&gt;&gt;</a:t>
            </a:r>
            <a:endParaRPr lang="zh-CN" altLang="en-US" sz="2000" spc="100" dirty="0">
              <a:gradFill flip="none" rotWithShape="1">
                <a:gsLst>
                  <a:gs pos="29000">
                    <a:schemeClr val="accent3"/>
                  </a:gs>
                  <a:gs pos="78000">
                    <a:schemeClr val="accent1"/>
                  </a:gs>
                </a:gsLst>
                <a:lin ang="2700000" scaled="1"/>
                <a:tileRect/>
              </a:gradFill>
              <a:effectLst>
                <a:outerShdw blurRad="76200" dist="63500" dir="5400000" algn="t" rotWithShape="0">
                  <a:schemeClr val="accent1">
                    <a:lumMod val="50000"/>
                    <a:alpha val="20000"/>
                  </a:schemeClr>
                </a:outerShdw>
              </a:effectLst>
              <a:latin typeface="+mj-ea"/>
              <a:ea typeface="+mj-ea"/>
              <a:cs typeface="汉仪新人文宋 55W" panose="00020600040101010101" pitchFamily="18" charset="-122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片包含 人, 裙子, 穿着, 衬衫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email"/>
          <a:srcRect/>
          <a:stretch>
            <a:fillRect/>
          </a:stretch>
        </p:blipFill>
        <p:spPr>
          <a:xfrm rot="3751955">
            <a:off x="2216051" y="153171"/>
            <a:ext cx="7478636" cy="11465029"/>
          </a:xfrm>
          <a:custGeom>
            <a:avLst/>
            <a:gdLst>
              <a:gd name="connsiteX0" fmla="*/ 0 w 7478636"/>
              <a:gd name="connsiteY0" fmla="*/ 2428540 h 11465029"/>
              <a:gd name="connsiteX1" fmla="*/ 1262463 w 7478636"/>
              <a:gd name="connsiteY1" fmla="*/ 0 h 11465029"/>
              <a:gd name="connsiteX2" fmla="*/ 6233276 w 7478636"/>
              <a:gd name="connsiteY2" fmla="*/ 0 h 11465029"/>
              <a:gd name="connsiteX3" fmla="*/ 7478636 w 7478636"/>
              <a:gd name="connsiteY3" fmla="*/ 647393 h 11465029"/>
              <a:gd name="connsiteX4" fmla="*/ 1855148 w 7478636"/>
              <a:gd name="connsiteY4" fmla="*/ 11465029 h 11465029"/>
              <a:gd name="connsiteX5" fmla="*/ 1 w 7478636"/>
              <a:gd name="connsiteY5" fmla="*/ 10500641 h 1146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8636" h="11465029">
                <a:moveTo>
                  <a:pt x="0" y="2428540"/>
                </a:moveTo>
                <a:lnTo>
                  <a:pt x="1262463" y="0"/>
                </a:lnTo>
                <a:lnTo>
                  <a:pt x="6233276" y="0"/>
                </a:lnTo>
                <a:lnTo>
                  <a:pt x="7478636" y="647393"/>
                </a:lnTo>
                <a:lnTo>
                  <a:pt x="1855148" y="11465029"/>
                </a:lnTo>
                <a:lnTo>
                  <a:pt x="1" y="10500641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1040130" y="4062095"/>
            <a:ext cx="6819900" cy="2143125"/>
          </a:xfrm>
          <a:prstGeom prst="rect">
            <a:avLst/>
          </a:prstGeom>
          <a:noFill/>
          <a:ln w="22225">
            <a:gradFill flip="none" rotWithShape="1">
              <a:gsLst>
                <a:gs pos="100000">
                  <a:schemeClr val="accent6">
                    <a:lumMod val="50000"/>
                  </a:schemeClr>
                </a:gs>
                <a:gs pos="0">
                  <a:schemeClr val="accent6">
                    <a:lumMod val="50000"/>
                  </a:schemeClr>
                </a:gs>
                <a:gs pos="47000">
                  <a:schemeClr val="accent6"/>
                </a:gs>
              </a:gsLst>
              <a:lin ang="2700000" scaled="1"/>
              <a:tileRect/>
            </a:gradFill>
          </a:ln>
          <a:effectLst>
            <a:outerShdw blurRad="508000" dist="1117600" dir="2700000" sx="80000" sy="8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586499" y="545878"/>
            <a:ext cx="6398501" cy="52197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800" b="1" spc="100" dirty="0">
                <a:gradFill flip="none" rotWithShape="1">
                  <a:gsLst>
                    <a:gs pos="29000">
                      <a:schemeClr val="accent3"/>
                    </a:gs>
                    <a:gs pos="78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自我革命任重而道远</a:t>
            </a:r>
          </a:p>
        </p:txBody>
      </p:sp>
      <p:pic>
        <p:nvPicPr>
          <p:cNvPr id="12" name="图片 11" descr="海边的灯塔&#10;&#10;描述已自动生成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8154756" y="1601660"/>
            <a:ext cx="3069040" cy="4603560"/>
          </a:xfrm>
          <a:prstGeom prst="roundRect">
            <a:avLst>
              <a:gd name="adj" fmla="val 5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</a:ln>
          <a:effectLst>
            <a:outerShdw blurRad="635000" dist="1016000" dir="2700000" sx="80000" sy="80000" algn="tl" rotWithShape="0">
              <a:prstClr val="black">
                <a:alpha val="20000"/>
              </a:prstClr>
            </a:outerShdw>
          </a:effectLst>
        </p:spPr>
      </p:pic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1027430" y="1607185"/>
            <a:ext cx="6819900" cy="2006600"/>
          </a:xfrm>
          <a:prstGeom prst="rect">
            <a:avLst/>
          </a:prstGeom>
          <a:noFill/>
          <a:ln w="22225">
            <a:gradFill flip="none" rotWithShape="1">
              <a:gsLst>
                <a:gs pos="100000">
                  <a:schemeClr val="accent6">
                    <a:lumMod val="50000"/>
                  </a:schemeClr>
                </a:gs>
                <a:gs pos="0">
                  <a:schemeClr val="accent6">
                    <a:lumMod val="50000"/>
                  </a:schemeClr>
                </a:gs>
                <a:gs pos="47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a:ln>
          <a:effectLst>
            <a:outerShdw blurRad="508000" dist="1117600" dir="2700000" sx="80000" sy="8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1282700" y="1894423"/>
            <a:ext cx="6309360" cy="147637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1700" spc="150" dirty="0"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党内存在的政治不纯、思想不纯、组织不纯、作风不纯等突出问题尚未得到根本解决，一些已经解决的问题还可能反弹，新问题不断出现，“四大考验”、“四种危险”依然复杂严峻，党的自我革命任重而道远。</a:t>
            </a:r>
          </a:p>
        </p:txBody>
      </p:sp>
      <p:sp>
        <p:nvSpPr>
          <p:cNvPr id="17" name="矩形: 圆角 16"/>
          <p:cNvSpPr/>
          <p:nvPr>
            <p:custDataLst>
              <p:tags r:id="rId8"/>
            </p:custDataLst>
          </p:nvPr>
        </p:nvSpPr>
        <p:spPr>
          <a:xfrm>
            <a:off x="3056890" y="1417320"/>
            <a:ext cx="2760980" cy="4121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2945130" y="1344930"/>
            <a:ext cx="3017520" cy="4527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 spc="100">
                <a:gradFill>
                  <a:gsLst>
                    <a:gs pos="0">
                      <a:srgbClr val="FDF6EE"/>
                    </a:gs>
                    <a:gs pos="100000">
                      <a:srgbClr val="F9DDBC"/>
                    </a:gs>
                  </a:gsLst>
                  <a:lin ang="0" scaled="1"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考验与危险仍然存在</a:t>
            </a:r>
          </a:p>
        </p:txBody>
      </p:sp>
      <p:sp>
        <p:nvSpPr>
          <p:cNvPr id="21" name="矩形 20"/>
          <p:cNvSpPr/>
          <p:nvPr>
            <p:custDataLst>
              <p:tags r:id="rId10"/>
            </p:custDataLst>
          </p:nvPr>
        </p:nvSpPr>
        <p:spPr>
          <a:xfrm>
            <a:off x="1295400" y="4356738"/>
            <a:ext cx="6309360" cy="14763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>
              <a:lnSpc>
                <a:spcPct val="140000"/>
              </a:lnSpc>
            </a:pPr>
            <a:r>
              <a:rPr lang="zh-CN" altLang="en-US" sz="1700" spc="150" dirty="0"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严重的问题不是存在问题，而是不愿不敢直面问题、不想不去解决问题。不忘初心、牢记使命要靠全党共同努力来实现，每一个党员、干部特别是领导干部必须常怀忧党之心、为党之责、强党之志。</a:t>
            </a:r>
          </a:p>
        </p:txBody>
      </p:sp>
      <p:sp>
        <p:nvSpPr>
          <p:cNvPr id="23" name="矩形: 圆角 22"/>
          <p:cNvSpPr/>
          <p:nvPr>
            <p:custDataLst>
              <p:tags r:id="rId11"/>
            </p:custDataLst>
          </p:nvPr>
        </p:nvSpPr>
        <p:spPr>
          <a:xfrm>
            <a:off x="3069590" y="3875405"/>
            <a:ext cx="2760980" cy="4051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新人文宋 55W" panose="00020600040101010101" pitchFamily="18" charset="-122"/>
            </a:endParaRPr>
          </a:p>
        </p:txBody>
      </p:sp>
      <p:pic>
        <p:nvPicPr>
          <p:cNvPr id="25" name="图片 24" descr="背景图案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5300103" y="1"/>
            <a:ext cx="6891895" cy="960217"/>
          </a:xfrm>
          <a:custGeom>
            <a:avLst/>
            <a:gdLst>
              <a:gd name="connsiteX0" fmla="*/ 0 w 10267673"/>
              <a:gd name="connsiteY0" fmla="*/ 0 h 1430549"/>
              <a:gd name="connsiteX1" fmla="*/ 10267673 w 10267673"/>
              <a:gd name="connsiteY1" fmla="*/ 0 h 1430549"/>
              <a:gd name="connsiteX2" fmla="*/ 10267673 w 10267673"/>
              <a:gd name="connsiteY2" fmla="*/ 1430549 h 1430549"/>
              <a:gd name="connsiteX3" fmla="*/ 0 w 10267673"/>
              <a:gd name="connsiteY3" fmla="*/ 1430549 h 143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7673" h="1430549">
                <a:moveTo>
                  <a:pt x="0" y="0"/>
                </a:moveTo>
                <a:lnTo>
                  <a:pt x="10267673" y="0"/>
                </a:lnTo>
                <a:lnTo>
                  <a:pt x="10267673" y="1430549"/>
                </a:lnTo>
                <a:lnTo>
                  <a:pt x="0" y="1430549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38810" y="575140"/>
            <a:ext cx="68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" dirty="0">
                <a:gradFill flip="none" rotWithShape="1">
                  <a:gsLst>
                    <a:gs pos="29000">
                      <a:schemeClr val="accent2"/>
                    </a:gs>
                    <a:gs pos="78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  <a:cs typeface="汉仪新人文宋 55W" panose="00020600040101010101" pitchFamily="18" charset="-122"/>
              </a:rPr>
              <a:t>&gt;&gt;</a:t>
            </a:r>
            <a:endParaRPr lang="zh-CN" altLang="en-US" sz="2000" spc="100" dirty="0">
              <a:gradFill flip="none" rotWithShape="1">
                <a:gsLst>
                  <a:gs pos="29000">
                    <a:schemeClr val="accent2"/>
                  </a:gs>
                  <a:gs pos="78000">
                    <a:schemeClr val="accent1"/>
                  </a:gs>
                </a:gsLst>
                <a:lin ang="2700000" scaled="1"/>
                <a:tileRect/>
              </a:gradFill>
              <a:effectLst>
                <a:outerShdw blurRad="76200" dist="63500" dir="5400000" algn="t" rotWithShape="0">
                  <a:schemeClr val="accent1">
                    <a:lumMod val="50000"/>
                    <a:alpha val="20000"/>
                  </a:schemeClr>
                </a:outerShdw>
              </a:effectLst>
              <a:latin typeface="+mj-ea"/>
              <a:ea typeface="+mj-ea"/>
              <a:cs typeface="汉仪新人文宋 55W" panose="00020600040101010101" pitchFamily="18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2960370" y="3810000"/>
            <a:ext cx="3017520" cy="4451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 spc="100">
                <a:gradFill>
                  <a:gsLst>
                    <a:gs pos="0">
                      <a:srgbClr val="FDF6EE"/>
                    </a:gs>
                    <a:gs pos="100000">
                      <a:srgbClr val="F9DDBC"/>
                    </a:gs>
                  </a:gsLst>
                  <a:lin ang="0" scaled="1"/>
                </a:gradFill>
                <a:effectLst>
                  <a:outerShdw blurRad="76200" dist="63500" dir="5400000" algn="t" rotWithShape="0">
                    <a:schemeClr val="accent1">
                      <a:lumMod val="50000"/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新人文宋 55W" panose="00020600040101010101" pitchFamily="18" charset="-122"/>
              </a:rPr>
              <a:t>要全党共同努力实现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1440" tIns="45720" rIns="91440" bIns="45720">
            <a:normAutofit/>
          </a:bodyPr>
          <a:lstStyle/>
          <a:p>
            <a:r>
              <a:rPr lang="zh-CN" altLang="en-US" sz="11500" dirty="0"/>
              <a:t>谢谢观看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>
                <a:gradFill flip="none" rotWithShape="1">
                  <a:gsLst>
                    <a:gs pos="24000">
                      <a:srgbClr val="CC5C48"/>
                    </a:gs>
                    <a:gs pos="7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</a:rPr>
              <a:t>学校姓名</a:t>
            </a:r>
            <a:r>
              <a:rPr lang="en-US" altLang="zh-CN" dirty="0">
                <a:gradFill flip="none" rotWithShape="1">
                  <a:gsLst>
                    <a:gs pos="24000">
                      <a:srgbClr val="CC5C48"/>
                    </a:gs>
                    <a:gs pos="7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</a:rPr>
              <a:t>+</a:t>
            </a:r>
            <a:r>
              <a:rPr lang="zh-CN" altLang="en-US" dirty="0">
                <a:gradFill flip="none" rotWithShape="1">
                  <a:gsLst>
                    <a:gs pos="24000">
                      <a:srgbClr val="CC5C48"/>
                    </a:gs>
                    <a:gs pos="7900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</a:rPr>
              <a:t>院系姓名</a:t>
            </a:r>
            <a:endParaRPr lang="en-US" altLang="zh-CN" dirty="0">
              <a:gradFill flip="none" rotWithShape="1">
                <a:gsLst>
                  <a:gs pos="24000">
                    <a:srgbClr val="CC5C48"/>
                  </a:gs>
                  <a:gs pos="79000">
                    <a:schemeClr val="accent1"/>
                  </a:gs>
                </a:gsLst>
                <a:lin ang="2700000" scaled="1"/>
                <a:tileRect/>
              </a:gradFill>
              <a:latin typeface="+mj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4842934" y="4614333"/>
            <a:ext cx="2472266" cy="660400"/>
          </a:xfrm>
        </p:spPr>
        <p:txBody>
          <a:bodyPr anchor="ctr" anchorCtr="0">
            <a:normAutofit fontScale="97500"/>
          </a:bodyPr>
          <a:lstStyle/>
          <a:p>
            <a:r>
              <a:rPr lang="en-US" altLang="zh-CN" sz="2000" dirty="0">
                <a:solidFill>
                  <a:prstClr val="white"/>
                </a:solidFill>
                <a:latin typeface="汉仪新人文宋 75W" panose="00020600040101010101" charset="-122"/>
                <a:ea typeface="汉仪新人文宋 75W" panose="00020600040101010101" charset="-122"/>
              </a:rPr>
              <a:t>202X年8月1日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9743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19743"/>
  <p:tag name="KSO_WM_SLIDE_LAYOUT" val="a_f"/>
  <p:tag name="KSO_WM_SLIDE_LAYOUT_CNT" val="1_1"/>
  <p:tag name="KSO_WM_SPECIAL_SOURCE" val="bdnull"/>
  <p:tag name="KSO_WM_TEMPLATE_THUMBS_INDEX" val="1、3、4、7、9、14、20、21、22、23、25、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9743_1*i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EXT_FILL_FORE_SCHEMECOLOR_INDEX_1_BRIGHTNESS" val="0"/>
  <p:tag name="KSO_WM_UNIT_TEXT_FILL_FORE_SCHEMECOLOR_INDEX_1" val="7"/>
  <p:tag name="KSO_WM_UNIT_TEXT_FILL_FORE_SCHEMECOLOR_INDEX_1_POS" val="0.29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0.78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-0.5"/>
  <p:tag name="KSO_WM_UNIT_TEXT_SHADOW_SCHEMECOLOR_INDEX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9743_1*i*3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EXT_FILL_FORE_SCHEMECOLOR_INDEX_1_BRIGHTNESS" val="0"/>
  <p:tag name="KSO_WM_UNIT_TEXT_FILL_FORE_SCHEMECOLOR_INDEX_1" val="7"/>
  <p:tag name="KSO_WM_UNIT_TEXT_FILL_FORE_SCHEMECOLOR_INDEX_1_POS" val="0.29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0.78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-0.5"/>
  <p:tag name="KSO_WM_UNIT_TEXT_SHADOW_SCHEMECOLOR_INDEX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9743_1*i*2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EXT_FILL_FORE_SCHEMECOLOR_INDEX_1_BRIGHTNESS" val="0"/>
  <p:tag name="KSO_WM_UNIT_TEXT_FILL_FORE_SCHEMECOLOR_INDEX_1" val="7"/>
  <p:tag name="KSO_WM_UNIT_TEXT_FILL_FORE_SCHEMECOLOR_INDEX_1_POS" val="0.29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0.78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-0.5"/>
  <p:tag name="KSO_WM_UNIT_TEXT_SHADOW_SCHEMECOLOR_INDEX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9743_1*i*4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EXT_FILL_FORE_SCHEMECOLOR_INDEX_1_BRIGHTNESS" val="0"/>
  <p:tag name="KSO_WM_UNIT_TEXT_FILL_FORE_SCHEMECOLOR_INDEX_1" val="7"/>
  <p:tag name="KSO_WM_UNIT_TEXT_FILL_FORE_SCHEMECOLOR_INDEX_1_POS" val="0.29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0.78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-0.5"/>
  <p:tag name="KSO_WM_UNIT_TEXT_SHADOW_SCHEMECOLOR_INDEX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9743_1*i*5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EXT_FILL_FORE_SCHEMECOLOR_INDEX_1_BRIGHTNESS" val="0"/>
  <p:tag name="KSO_WM_UNIT_TEXT_FILL_FORE_SCHEMECOLOR_INDEX_1" val="7"/>
  <p:tag name="KSO_WM_UNIT_TEXT_FILL_FORE_SCHEMECOLOR_INDEX_1_POS" val="0.29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0.78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-0.5"/>
  <p:tag name="KSO_WM_UNIT_TEXT_SHADOW_SCHEMECOLOR_INDEX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9743_1*i*6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EXT_FILL_FORE_SCHEMECOLOR_INDEX_1_BRIGHTNESS" val="0"/>
  <p:tag name="KSO_WM_UNIT_TEXT_FILL_FORE_SCHEMECOLOR_INDEX_1" val="7"/>
  <p:tag name="KSO_WM_UNIT_TEXT_FILL_FORE_SCHEMECOLOR_INDEX_1_POS" val="0.29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0.78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-0.5"/>
  <p:tag name="KSO_WM_UNIT_TEXT_SHADOW_SCHEMECOLOR_INDEX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9743_1*i*8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EXT_FILL_FORE_SCHEMECOLOR_INDEX_1_BRIGHTNESS" val="0"/>
  <p:tag name="KSO_WM_UNIT_TEXT_FILL_FORE_SCHEMECOLOR_INDEX_1" val="7"/>
  <p:tag name="KSO_WM_UNIT_TEXT_FILL_FORE_SCHEMECOLOR_INDEX_1_POS" val="0.29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0.78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-0.5"/>
  <p:tag name="KSO_WM_UNIT_TEXT_SHADOW_SCHEMECOLOR_INDEX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9743_1*i*7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EXT_FILL_FORE_SCHEMECOLOR_INDEX_1_BRIGHTNESS" val="0"/>
  <p:tag name="KSO_WM_UNIT_TEXT_FILL_FORE_SCHEMECOLOR_INDEX_1" val="7"/>
  <p:tag name="KSO_WM_UNIT_TEXT_FILL_FORE_SCHEMECOLOR_INDEX_1_POS" val="0.29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0.78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  <p:tag name="KSO_WM_UNIT_TEXT_SHADOW_SCHEMECOLOR_INDEX_BRIGHTNESS" val="-0.5"/>
  <p:tag name="KSO_WM_UNIT_TEXT_SHADOW_SCHEMECOLOR_INDEX" val="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20XX党课主题教育PPT模板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9743_1*a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ISCONTENTSTITLE" val="0"/>
  <p:tag name="KSO_WM_UNIT_ISNUMDGMTITLE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9"/>
  <p:tag name="KSO_WM_UNIT_ID" val="custom20219743_1*f*9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SUBTYPE" val="c"/>
  <p:tag name="KSO_WM_UNIT_PRESET_TEXT" val="20XX年6月15日"/>
  <p:tag name="KSO_WM_UNIT_VALUE" val="11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9743_5"/>
  <p:tag name="KSO_WM_TEMPLATE_SUBCATEGORY" val="0"/>
  <p:tag name="KSO_WM_TEMPLATE_MASTER_TYPE" val="1"/>
  <p:tag name="KSO_WM_TEMPLATE_COLOR_TYPE" val="0"/>
  <p:tag name="KSO_WM_SLIDE_ITEM_CNT" val="4"/>
  <p:tag name="KSO_WM_SLIDE_INDEX" val="5"/>
  <p:tag name="KSO_WM_TAG_VERSION" val="1.0"/>
  <p:tag name="KSO_WM_BEAUTIFY_FLAG" val="#wm#"/>
  <p:tag name="KSO_WM_TEMPLATE_CATEGORY" val="custom"/>
  <p:tag name="KSO_WM_TEMPLATE_INDEX" val="20219743"/>
  <p:tag name="KSO_WM_SLIDE_TYPE" val="contents"/>
  <p:tag name="KSO_WM_SLIDE_SUBTYPE" val="diag"/>
  <p:tag name="KSO_WM_DIAGRAM_GROUP_CODE" val="l1-1"/>
  <p:tag name="KSO_WM_SLIDE_DIAGTYPE" val="l"/>
  <p:tag name="KSO_WM_SLIDE_LAYOUT" val="a_f_l"/>
  <p:tag name="KSO_WM_SLIDE_LAYOUT_CNT" val="1_1_1"/>
  <p:tag name="KSO_WM_SPECIAL_SOURCE" val="bdnul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1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LINE_FORE_SCHEMECOLOR_INDEX" val="5"/>
  <p:tag name="KSO_WM_UNIT_LINE_FILL_TYPE" val="2"/>
  <p:tag name="KSO_WM_UNIT_USESOURCEFORMAT_APPLY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2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LINE_FORE_SCHEMECOLOR_INDEX" val="5"/>
  <p:tag name="KSO_WM_UNIT_LINE_FILL_TYPE" val="2"/>
  <p:tag name="KSO_WM_UNIT_USESOURCEFORMAT_APPLY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3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LINE_FORE_SCHEMECOLOR_INDEX" val="5"/>
  <p:tag name="KSO_WM_UNIT_LINE_FILL_TYPE" val="2"/>
  <p:tag name="KSO_WM_UNIT_USESOURCEFORMAT_APPLY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4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LINE_FORE_SCHEMECOLOR_INDEX" val="5"/>
  <p:tag name="KSO_WM_UNIT_LINE_FILL_TYPE" val="2"/>
  <p:tag name="KSO_WM_UNIT_USESOURCEFORMAT_APPLY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a*1_4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牢记初心使命，要处理好四项关系"/>
  <p:tag name="KSO_WM_UNIT_NOCLEAR" val="0"/>
  <p:tag name="KSO_WM_DIAGRAM_GROUP_CODE" val="l1-1"/>
  <p:tag name="KSO_WM_UNIT_TYPE" val="l_h_a"/>
  <p:tag name="KSO_WM_UNIT_INDEX" val="1_4_1"/>
  <p:tag name="KSO_WM_UNIT_TEXT_FILL_FORE_SCHEMECOLOR_INDEX" val="13"/>
  <p:tag name="KSO_WM_UNIT_TEXT_FILL_TYPE" val="1"/>
  <p:tag name="KSO_WM_UNIT_USESOURCEFORMAT_APPLY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a*1_3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“四个自我”，既有破又有立"/>
  <p:tag name="KSO_WM_UNIT_NOCLEAR" val="0"/>
  <p:tag name="KSO_WM_DIAGRAM_GROUP_CODE" val="l1-1"/>
  <p:tag name="KSO_WM_UNIT_TYPE" val="l_h_a"/>
  <p:tag name="KSO_WM_UNIT_INDEX" val="1_3_1"/>
  <p:tag name="KSO_WM_UNIT_TEXT_FILL_FORE_SCHEMECOLOR_INDEX" val="13"/>
  <p:tag name="KSO_WM_UNIT_TEXT_FILL_TYPE" val="1"/>
  <p:tag name="KSO_WM_UNIT_USESOURCEFORMAT_APPLY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a*1_2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不忘初心，牢记使命的本质"/>
  <p:tag name="KSO_WM_UNIT_NOCLEAR" val="0"/>
  <p:tag name="KSO_WM_DIAGRAM_GROUP_CODE" val="l1-1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a*1_1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为什么要坚持初心和使命"/>
  <p:tag name="KSO_WM_UNIT_NOCLEAR" val="0"/>
  <p:tag name="KSO_WM_DIAGRAM_GROUP_CODE" val="l1-1"/>
  <p:tag name="KSO_WM_UNIT_TYPE" val="l_h_a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a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目录"/>
  <p:tag name="KSO_WM_UNIT_NOCLEAR" val="0"/>
  <p:tag name="KSO_WM_UNIT_VALUE" val="2"/>
  <p:tag name="KSO_WM_DIAGRAM_GROUP_CODE" val="l1-1"/>
  <p:tag name="KSO_WM_UNIT_TYPE" val="a"/>
  <p:tag name="KSO_WM_UNIT_INDEX" val="1"/>
  <p:tag name="KSO_WM_UNIT_TEXT_FILL_FORE_SCHEMECOLOR_INDEX" val="7"/>
  <p:tag name="KSO_WM_UNIT_TEXT_FILL_TYPE" val="1"/>
  <p:tag name="KSO_WM_UNIT_TEXT_SHADOW_SCHEMECOLOR_INDEX" val="5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f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SUBTYPE" val="a"/>
  <p:tag name="KSO_WM_UNIT_PRESET_TEXT" val="CONTENTS"/>
  <p:tag name="KSO_WM_UNIT_NOCLEAR" val="0"/>
  <p:tag name="KSO_WM_UNIT_VALUE" val="6"/>
  <p:tag name="KSO_WM_DIAGRAM_GROUP_CODE" val="l1-1"/>
  <p:tag name="KSO_WM_UNIT_TYPE" val="f"/>
  <p:tag name="KSO_WM_UNIT_INDEX" val="1"/>
  <p:tag name="KSO_WM_UNIT_TEXT_FILL_FORE_SCHEMECOLOR_INDEX" val="7"/>
  <p:tag name="KSO_WM_UNIT_TEXT_FILL_TYPE" val="1"/>
  <p:tag name="KSO_WM_UNIT_TEXT_SHADOW_SCHEMECOLOR_INDEX" val="5"/>
  <p:tag name="KSO_WM_UNIT_USESOURCEFORMAT_APPLY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i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LINE_FORE_SCHEMECOLOR_INDEX" val="7"/>
  <p:tag name="KSO_WM_UNIT_LINE_FILL_TYPE" val="2"/>
  <p:tag name="KSO_WM_UNIT_USESOURCEFORMAT_APPLY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1_3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FILL_FORE_SCHEMECOLOR_INDEX" val="6"/>
  <p:tag name="KSO_WM_UNIT_FILL_TYPE" val="1"/>
  <p:tag name="KSO_WM_UNIT_USESOURCEFORMAT_APPLY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1_2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UNIT_TEXT_FILL_FORE_SCHEMECOLOR_INDEX" val="14"/>
  <p:tag name="KSO_WM_UNIT_TEXT_FILL_TYPE" val="1"/>
  <p:tag name="KSO_WM_UNIT_USESOURCEFORMAT_APPLY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2_3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FILL_FORE_SCHEMECOLOR_INDEX" val="6"/>
  <p:tag name="KSO_WM_UNIT_FILL_TYPE" val="1"/>
  <p:tag name="KSO_WM_UNIT_USESOURCEFORMAT_APPLY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2_2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UNIT_TEXT_FILL_FORE_SCHEMECOLOR_INDEX" val="14"/>
  <p:tag name="KSO_WM_UNIT_TEXT_FILL_TYPE" val="1"/>
  <p:tag name="KSO_WM_UNIT_USESOURCEFORMAT_APPLY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3_3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3"/>
  <p:tag name="KSO_WM_UNIT_FILL_FORE_SCHEMECOLOR_INDEX" val="6"/>
  <p:tag name="KSO_WM_UNIT_FILL_TYPE" val="1"/>
  <p:tag name="KSO_WM_UNIT_USESOURCEFORMAT_APPLY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3_2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UNIT_TEXT_FILL_FORE_SCHEMECOLOR_INDEX" val="14"/>
  <p:tag name="KSO_WM_UNIT_TEXT_FILL_TYPE" val="1"/>
  <p:tag name="KSO_WM_UNIT_USESOURCEFORMAT_APPLY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4_3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3"/>
  <p:tag name="KSO_WM_UNIT_FILL_FORE_SCHEMECOLOR_INDEX" val="6"/>
  <p:tag name="KSO_WM_UNIT_FILL_TYPE" val="1"/>
  <p:tag name="KSO_WM_UNIT_USESOURCEFORMAT_APPLY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i*1_4_2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4_2"/>
  <p:tag name="KSO_WM_UNIT_TEXT_FILL_FORE_SCHEMECOLOR_INDEX" val="14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a*1_4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牢记初心使命，要处理好四项关系"/>
  <p:tag name="KSO_WM_UNIT_NOCLEAR" val="0"/>
  <p:tag name="KSO_WM_DIAGRAM_GROUP_CODE" val="l1-1"/>
  <p:tag name="KSO_WM_UNIT_TYPE" val="l_h_a"/>
  <p:tag name="KSO_WM_UNIT_INDEX" val="1_4_1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a*1_4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牢记初心使命，要处理好四项关系"/>
  <p:tag name="KSO_WM_UNIT_NOCLEAR" val="0"/>
  <p:tag name="KSO_WM_DIAGRAM_GROUP_CODE" val="l1-1"/>
  <p:tag name="KSO_WM_UNIT_TYPE" val="l_h_a"/>
  <p:tag name="KSO_WM_UNIT_INDEX" val="1_4_1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5*l_h_a*1_4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牢记初心使命，要处理好四项关系"/>
  <p:tag name="KSO_WM_UNIT_NOCLEAR" val="0"/>
  <p:tag name="KSO_WM_DIAGRAM_GROUP_CODE" val="l1-1"/>
  <p:tag name="KSO_WM_UNIT_TYPE" val="l_h_a"/>
  <p:tag name="KSO_WM_UNIT_INDEX" val="1_4_1"/>
  <p:tag name="KSO_WM_UNIT_TEXT_FILL_FORE_SCHEMECOLOR_INDEX" val="13"/>
  <p:tag name="KSO_WM_UNIT_TEXT_FILL_TYPE" val="1"/>
  <p:tag name="KSO_WM_UNIT_USESOURCEFORMAT_APPLY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9743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19743"/>
  <p:tag name="KSO_WM_SLIDE_LAYOUT" val="a_d_h"/>
  <p:tag name="KSO_WM_SLIDE_LAYOUT_CNT" val="1_1_1"/>
  <p:tag name="KSO_WM_SLIDE_TYPE" val="text"/>
  <p:tag name="KSO_WM_SLIDE_SUBTYPE" val="picTxt"/>
  <p:tag name="KSO_WM_SLIDE_SIZE" val="374.261*144.143"/>
  <p:tag name="KSO_WM_SLIDE_POSITION" val="482.74*256.701"/>
  <p:tag name="KSO_WM_SPECIAL_SOURCE" val="bdnul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i*4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i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h_a*1_1"/>
  <p:tag name="KSO_WM_TEMPLATE_CATEGORY" val="custom"/>
  <p:tag name="KSO_WM_TEMPLATE_INDEX" val="20219743"/>
  <p:tag name="KSO_WM_UNIT_LAYERLEVEL" val="1_1"/>
  <p:tag name="KSO_WM_TAG_VERSION" val="1.0"/>
  <p:tag name="KSO_WM_BEAUTIFY_FLAG" val="#wm#"/>
  <p:tag name="KSO_WM_UNIT_ISCONTENTSTITLE" val="0"/>
  <p:tag name="KSO_WM_UNIT_ISNUMDGMTITLE" val="0"/>
  <p:tag name="KSO_WM_UNIT_PRESET_TEXT" val="马克思、恩格斯在《共产党宣言》中庄严宣告："/>
  <p:tag name="KSO_WM_UNIT_NOCLEAR" val="0"/>
  <p:tag name="KSO_WM_UNIT_VALUE" val="36"/>
  <p:tag name="KSO_WM_UNIT_TYPE" val="h_a"/>
  <p:tag name="KSO_WM_UNIT_INDEX" val="1_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h_f*1_1"/>
  <p:tag name="KSO_WM_TEMPLATE_CATEGORY" val="custom"/>
  <p:tag name="KSO_WM_TEMPLATE_INDEX" val="20219743"/>
  <p:tag name="KSO_WM_UNIT_LAYERLEVEL" val="1_1"/>
  <p:tag name="KSO_WM_TAG_VERSION" val="1.0"/>
  <p:tag name="KSO_WM_BEAUTIFY_FLAG" val="#wm#"/>
  <p:tag name="KSO_WM_UNIT_SUBTYPE" val="a"/>
  <p:tag name="KSO_WM_UNIT_PRESET_TEXT" val="“过去的一切运动都是少数人的，或者为少数人谋利益的运动。无产阶级的运动是绝大多数人的，为绝大多数人谋利益的独立的运动。”"/>
  <p:tag name="KSO_WM_UNIT_NOCLEAR" val="0"/>
  <p:tag name="KSO_WM_UNIT_VALUE" val="76"/>
  <p:tag name="KSO_WM_UNIT_TYPE" val="h_f"/>
  <p:tag name="KSO_WM_UNIT_INDEX" val="1_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h_i*1_1"/>
  <p:tag name="KSO_WM_TEMPLATE_CATEGORY" val="custom"/>
  <p:tag name="KSO_WM_TEMPLATE_INDEX" val="20219743"/>
  <p:tag name="KSO_WM_UNIT_LAYERLEVEL" val="1_1"/>
  <p:tag name="KSO_WM_TAG_VERSION" val="1.0"/>
  <p:tag name="KSO_WM_BEAUTIFY_FLAG" val="#wm#"/>
  <p:tag name="KSO_WM_UNIT_TYPE" val="h_i"/>
  <p:tag name="KSO_WM_UNIT_INDEX" val="1_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a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马克思注意科学理论为基础"/>
  <p:tag name="KSO_WM_UNIT_NOCLEAR" val="0"/>
  <p:tag name="KSO_WM_UNIT_VALUE" val="17"/>
  <p:tag name="KSO_WM_UNIT_TYPE" val="a"/>
  <p:tag name="KSO_WM_UNIT_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i*5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i*6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d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VALUE" val="1128*755"/>
  <p:tag name="KSO_WM_UNIT_TYPE" val="d"/>
  <p:tag name="KSO_WM_UNIT_INDEX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i*2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9*i*3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9743_12"/>
  <p:tag name="KSO_WM_TEMPLATE_SUBCATEGORY" val="0"/>
  <p:tag name="KSO_WM_TEMPLATE_MASTER_TYPE" val="1"/>
  <p:tag name="KSO_WM_TEMPLATE_COLOR_TYPE" val="0"/>
  <p:tag name="KSO_WM_SLIDE_ITEM_CNT" val="2"/>
  <p:tag name="KSO_WM_SLIDE_INDEX" val="12"/>
  <p:tag name="KSO_WM_TAG_VERSION" val="1.0"/>
  <p:tag name="KSO_WM_BEAUTIFY_FLAG" val="#wm#"/>
  <p:tag name="KSO_WM_TEMPLATE_CATEGORY" val="custom"/>
  <p:tag name="KSO_WM_TEMPLATE_INDEX" val="20219743"/>
  <p:tag name="KSO_WM_SLIDE_TYPE" val="text"/>
  <p:tag name="KSO_WM_SLIDE_SUBTYPE" val="diag"/>
  <p:tag name="KSO_WM_SLIDE_SIZE" val="856.65*380.288"/>
  <p:tag name="KSO_WM_SLIDE_POSITION" val="50.3505*99.5"/>
  <p:tag name="KSO_WM_DIAGRAM_GROUP_CODE" val="l1-3"/>
  <p:tag name="KSO_WM_SLIDE_DIAGTYPE" val="l"/>
  <p:tag name="KSO_WM_SLIDE_LAYOUT" val="a_h_l"/>
  <p:tag name="KSO_WM_SLIDE_LAYOUT_CNT" val="1_1_1"/>
  <p:tag name="KSO_WM_SPECIAL_SOURCE" val="bdnul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i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DIAGRAM_GROUP_CODE" val="l1-3"/>
  <p:tag name="KSO_WM_UNIT_TYPE" val="i"/>
  <p:tag name="KSO_WM_UNIT_INDEX" val="1"/>
  <p:tag name="KSO_WM_UNIT_USESOURCEFORMAT_APPLY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h_i*1_2"/>
  <p:tag name="KSO_WM_TEMPLATE_CATEGORY" val="custom"/>
  <p:tag name="KSO_WM_TEMPLATE_INDEX" val="20219743"/>
  <p:tag name="KSO_WM_UNIT_LAYERLEVEL" val="1_1"/>
  <p:tag name="KSO_WM_TAG_VERSION" val="1.0"/>
  <p:tag name="KSO_WM_BEAUTIFY_FLAG" val="#wm#"/>
  <p:tag name="KSO_WM_DIAGRAM_GROUP_CODE" val="l1-3"/>
  <p:tag name="KSO_WM_UNIT_TYPE" val="h_i"/>
  <p:tag name="KSO_WM_UNIT_INDEX" val="1_2"/>
  <p:tag name="KSO_WM_UNIT_FILL_FORE_SCHEMECOLOR_INDEX" val="14"/>
  <p:tag name="KSO_WM_UNIT_FILL_TYPE" val="1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h_f*1_1"/>
  <p:tag name="KSO_WM_TEMPLATE_CATEGORY" val="custom"/>
  <p:tag name="KSO_WM_TEMPLATE_INDEX" val="20219743"/>
  <p:tag name="KSO_WM_UNIT_LAYERLEVEL" val="1_1"/>
  <p:tag name="KSO_WM_TAG_VERSION" val="1.0"/>
  <p:tag name="KSO_WM_BEAUTIFY_FLAG" val="#wm#"/>
  <p:tag name="KSO_WM_UNIT_SUBTYPE" val="a"/>
  <p:tag name="KSO_WM_UNIT_PRESET_TEXT" val="“功成名就时做到居安思危、保持创业初期那种励精图治的精神状态不容易，执掌政权后做到节俭内敛、敬终如始不容易，承平时期严以治吏、防腐戒奢不容易，重大变革关头顺乎潮流、顺应民心不容易。”"/>
  <p:tag name="KSO_WM_UNIT_NOCLEAR" val="0"/>
  <p:tag name="KSO_WM_UNIT_VALUE" val="114"/>
  <p:tag name="KSO_WM_DIAGRAM_GROUP_CODE" val="l1-3"/>
  <p:tag name="KSO_WM_UNIT_TYPE" val="h_f"/>
  <p:tag name="KSO_WM_UNIT_INDEX" val="1_1"/>
  <p:tag name="KSO_WM_UNIT_TEXT_FILL_FORE_SCHEMECOLOR_INDEX" val="13"/>
  <p:tag name="KSO_WM_UNIT_TEXT_FILL_TYPE" val="1"/>
  <p:tag name="KSO_WM_UNIT_USESOURCEFORMAT_APPLY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a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新时代的必然选择"/>
  <p:tag name="KSO_WM_UNIT_NOCLEAR" val="0"/>
  <p:tag name="KSO_WM_UNIT_VALUE" val="14"/>
  <p:tag name="KSO_WM_DIAGRAM_GROUP_CODE" val="l1-3"/>
  <p:tag name="KSO_WM_UNIT_TYPE" val="a"/>
  <p:tag name="KSO_WM_UNIT_INDEX" val="1"/>
  <p:tag name="KSO_WM_UNIT_TEXT_FILL_FORE_SCHEMECOLOR_INDEX" val="6"/>
  <p:tag name="KSO_WM_UNIT_TEXT_FILL_TYPE" val="1"/>
  <p:tag name="KSO_WM_UNIT_TEXT_SHADOW_SCHEMECOLOR_INDEX" val="5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l_h_f*1_2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SUBTYPE" val="a"/>
  <p:tag name="KSO_WM_UNIT_PRESET_TEXT" val="不能逐渐陷入安于现状、不思进取、贪图享乐的状态，而是要把不忘初心、牢记使命作为加强党的建设的永恒课题，作为全体党员、干部的终身课题。"/>
  <p:tag name="KSO_WM_UNIT_NOCLEAR" val="0"/>
  <p:tag name="KSO_WM_DIAGRAM_GROUP_CODE" val="l1-3"/>
  <p:tag name="KSO_WM_UNIT_TYPE" val="l_h_f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h_a*1_1"/>
  <p:tag name="KSO_WM_TEMPLATE_CATEGORY" val="custom"/>
  <p:tag name="KSO_WM_TEMPLATE_INDEX" val="20219743"/>
  <p:tag name="KSO_WM_UNIT_LAYERLEVEL" val="1_1"/>
  <p:tag name="KSO_WM_TAG_VERSION" val="1.0"/>
  <p:tag name="KSO_WM_BEAUTIFY_FLAG" val="#wm#"/>
  <p:tag name="KSO_WM_UNIT_ISCONTENTSTITLE" val="0"/>
  <p:tag name="KSO_WM_UNIT_ISNUMDGMTITLE" val="0"/>
  <p:tag name="KSO_WM_UNIT_PRESET_TEXT" val="习近平同志曾说过:"/>
  <p:tag name="KSO_WM_UNIT_NOCLEAR" val="0"/>
  <p:tag name="KSO_WM_UNIT_VALUE" val="10"/>
  <p:tag name="KSO_WM_DIAGRAM_GROUP_CODE" val="l1-3"/>
  <p:tag name="KSO_WM_UNIT_TYPE" val="h_a"/>
  <p:tag name="KSO_WM_UNIT_INDEX" val="1_1"/>
  <p:tag name="KSO_WM_UNIT_TEXT_FILL_FORE_SCHEMECOLOR_INDEX" val="7"/>
  <p:tag name="KSO_WM_UNIT_TEXT_FILL_TYPE" val="1"/>
  <p:tag name="KSO_WM_UNIT_TEXT_SHADOW_SCHEMECOLOR_INDEX" val="5"/>
  <p:tag name="KSO_WM_UNIT_USESOURCEFORMAT_APPLY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h_i*1_1"/>
  <p:tag name="KSO_WM_TEMPLATE_CATEGORY" val="custom"/>
  <p:tag name="KSO_WM_TEMPLATE_INDEX" val="20219743"/>
  <p:tag name="KSO_WM_UNIT_LAYERLEVEL" val="1_1"/>
  <p:tag name="KSO_WM_TAG_VERSION" val="1.0"/>
  <p:tag name="KSO_WM_BEAUTIFY_FLAG" val="#wm#"/>
  <p:tag name="KSO_WM_DIAGRAM_GROUP_CODE" val="l1-3"/>
  <p:tag name="KSO_WM_UNIT_TYPE" val="h_i"/>
  <p:tag name="KSO_WM_UNIT_INDEX" val="1_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l_h_f*1_1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SUBTYPE" val="a"/>
  <p:tag name="KSO_WM_UNIT_PRESET_TEXT" val="中国特色社会主义进入新时代，我们比历史上任何时期都更接近、更有信心和能力实现中华民族伟大复兴。我们取得的成就举世瞩目，这值得我们自豪，但决不能因此而自满。"/>
  <p:tag name="KSO_WM_UNIT_NOCLEAR" val="0"/>
  <p:tag name="KSO_WM_DIAGRAM_GROUP_CODE" val="l1-3"/>
  <p:tag name="KSO_WM_UNIT_TYPE" val="l_h_f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l_h_i*1_1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3"/>
  <p:tag name="KSO_WM_UNIT_TYPE" val="l_h_i"/>
  <p:tag name="KSO_WM_UNIT_INDEX" val="1_1_1"/>
  <p:tag name="KSO_WM_UNIT_FILL_FORE_SCHEMECOLOR_INDEX" val="6"/>
  <p:tag name="KSO_WM_UNIT_FILL_TYPE" val="1"/>
  <p:tag name="KSO_WM_UNIT_USESOURCEFORMAT_APPLY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l_h_a*1_1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不能骄傲自满"/>
  <p:tag name="KSO_WM_UNIT_NOCLEAR" val="0"/>
  <p:tag name="KSO_WM_DIAGRAM_GROUP_CODE" val="l1-3"/>
  <p:tag name="KSO_WM_UNIT_TYPE" val="l_h_a"/>
  <p:tag name="KSO_WM_UNIT_INDEX" val="1_1_1"/>
  <p:tag name="KSO_WM_UNIT_TEXT_FILL_FORE_SCHEMECOLOR_INDEX" val="8"/>
  <p:tag name="KSO_WM_UNIT_TEXT_FILL_TYPE" val="1"/>
  <p:tag name="KSO_WM_UNIT_TEXT_SHADOW_SCHEMECOLOR_INDEX" val="5"/>
  <p:tag name="KSO_WM_UNIT_USESOURCEFORMAT_APPLY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l_h_i*1_2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3"/>
  <p:tag name="KSO_WM_UNIT_TYPE" val="l_h_i"/>
  <p:tag name="KSO_WM_UNIT_INDEX" val="1_2_1"/>
  <p:tag name="KSO_WM_UNIT_FILL_FORE_SCHEMECOLOR_INDEX" val="6"/>
  <p:tag name="KSO_WM_UNIT_FILL_TYPE" val="1"/>
  <p:tag name="KSO_WM_UNIT_USESOURCEFORMAT_APPLY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l_h_a*1_2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始终坚持初心"/>
  <p:tag name="KSO_WM_UNIT_NOCLEAR" val="0"/>
  <p:tag name="KSO_WM_DIAGRAM_GROUP_CODE" val="l1-3"/>
  <p:tag name="KSO_WM_UNIT_TYPE" val="l_h_a"/>
  <p:tag name="KSO_WM_UNIT_INDEX" val="1_2_1"/>
  <p:tag name="KSO_WM_UNIT_TEXT_FILL_FORE_SCHEMECOLOR_INDEX" val="8"/>
  <p:tag name="KSO_WM_UNIT_TEXT_FILL_TYPE" val="1"/>
  <p:tag name="KSO_WM_UNIT_TEXT_SHADOW_SCHEMECOLOR_INDEX" val="5"/>
  <p:tag name="KSO_WM_UNIT_USESOURCEFORMAT_APPLY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h_i*1_3"/>
  <p:tag name="KSO_WM_TEMPLATE_CATEGORY" val="custom"/>
  <p:tag name="KSO_WM_TEMPLATE_INDEX" val="20219743"/>
  <p:tag name="KSO_WM_UNIT_LAYERLEVEL" val="1_1"/>
  <p:tag name="KSO_WM_TAG_VERSION" val="1.0"/>
  <p:tag name="KSO_WM_BEAUTIFY_FLAG" val="#wm#"/>
  <p:tag name="KSO_WM_DIAGRAM_GROUP_CODE" val="l1-3"/>
  <p:tag name="KSO_WM_UNIT_TYPE" val="h_i"/>
  <p:tag name="KSO_WM_UNIT_INDEX" val="1_3"/>
  <p:tag name="KSO_WM_UNIT_USESOURCEFORMAT_APPLY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2*i*2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DIAGRAM_GROUP_CODE" val="l1-3"/>
  <p:tag name="KSO_WM_UNIT_TYPE" val="i"/>
  <p:tag name="KSO_WM_UNIT_INDEX" val="2"/>
  <p:tag name="KSO_WM_UNIT_TEXT_FILL_FORE_SCHEMECOLOR_INDEX" val="7"/>
  <p:tag name="KSO_WM_UNIT_TEXT_FILL_TYPE" val="1"/>
  <p:tag name="KSO_WM_UNIT_TEXT_SHADOW_SCHEMECOLOR_INDEX" val="5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9743_17"/>
  <p:tag name="KSO_WM_TEMPLATE_SUBCATEGORY" val="0"/>
  <p:tag name="KSO_WM_TEMPLATE_MASTER_TYPE" val="1"/>
  <p:tag name="KSO_WM_TEMPLATE_COLOR_TYPE" val="0"/>
  <p:tag name="KSO_WM_SLIDE_ITEM_CNT" val="2"/>
  <p:tag name="KSO_WM_SLIDE_INDEX" val="17"/>
  <p:tag name="KSO_WM_TAG_VERSION" val="1.0"/>
  <p:tag name="KSO_WM_BEAUTIFY_FLAG" val="#wm#"/>
  <p:tag name="KSO_WM_TEMPLATE_CATEGORY" val="custom"/>
  <p:tag name="KSO_WM_TEMPLATE_INDEX" val="20219743"/>
  <p:tag name="KSO_WM_DIAGRAM_GROUP_CODE" val="l1-6"/>
  <p:tag name="KSO_WM_SLIDE_DIAGTYPE" val="l"/>
  <p:tag name="KSO_WM_SLIDE_LAYOUT" val="a_d_l"/>
  <p:tag name="KSO_WM_SLIDE_LAYOUT_CNT" val="1_1_1"/>
  <p:tag name="KSO_WM_SLIDE_TYPE" val="text"/>
  <p:tag name="KSO_WM_SLIDE_SUBTYPE" val="diag"/>
  <p:tag name="KSO_WM_SLIDE_SIZE" val="538*377"/>
  <p:tag name="KSO_WM_SLIDE_POSITION" val="80.9*111.6"/>
  <p:tag name="KSO_WM_SPECIAL_SOURCE" val="bdnul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i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1"/>
  <p:tag name="KSO_WM_UNIT_USESOURCEFORMAT_APPLY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l_h_i*1_2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2_1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a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自我革命任重而道远"/>
  <p:tag name="KSO_WM_UNIT_NOCLEAR" val="0"/>
  <p:tag name="KSO_WM_UNIT_VALUE" val="20"/>
  <p:tag name="KSO_WM_DIAGRAM_GROUP_CODE" val="l1-6"/>
  <p:tag name="KSO_WM_UNIT_TYPE" val="a"/>
  <p:tag name="KSO_WM_UNIT_INDEX" val="1"/>
  <p:tag name="KSO_WM_UNIT_TEXT_FILL_FORE_SCHEMECOLOR_INDEX" val="7"/>
  <p:tag name="KSO_WM_UNIT_TEXT_FILL_TYPE" val="1"/>
  <p:tag name="KSO_WM_UNIT_TEXT_SHADOW_SCHEMECOLOR_INDEX" val="5"/>
  <p:tag name="KSO_WM_UNIT_USESOURCEFORMAT_APPLY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d*2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VALUE" val="1278*852"/>
  <p:tag name="KSO_WM_DIAGRAM_GROUP_CODE" val="l1-6"/>
  <p:tag name="KSO_WM_UNIT_TYPE" val="d"/>
  <p:tag name="KSO_WM_UNIT_INDEX" val="2"/>
  <p:tag name="KSO_WM_UNIT_FILL_FORE_SCHEMECOLOR_INDEX" val="14"/>
  <p:tag name="KSO_WM_UNIT_FILL_TYPE" val="1"/>
  <p:tag name="KSO_WM_UNIT_LINE_FORE_SCHEMECOLOR_INDEX" val="10"/>
  <p:tag name="KSO_WM_UNIT_LINE_FILL_TYPE" val="2"/>
  <p:tag name="KSO_WM_UNIT_USESOURCEFORMAT_APPLY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l_h_i*1_1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1_1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l_h_f*1_1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SUBTYPE" val="a"/>
  <p:tag name="KSO_WM_UNIT_PRESET_TEXT" val="党内存在的政治不纯、思想不纯、组织不纯、作风不纯等突出问题尚未得到根本解决，一些已经解决的问题还可能反弹，新问题不断出现，“四大考验”、“四种危险”依然复杂严峻，党的自我革命任重而道远。"/>
  <p:tag name="KSO_WM_UNIT_NOCLEAR" val="0"/>
  <p:tag name="KSO_WM_DIAGRAM_GROUP_CODE" val="l1-6"/>
  <p:tag name="KSO_WM_UNIT_TYPE" val="l_h_f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l_h_i*1_1_2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1_2"/>
  <p:tag name="KSO_WM_UNIT_FILL_FORE_SCHEMECOLOR_INDEX" val="6"/>
  <p:tag name="KSO_WM_UNIT_FILL_TYPE" val="1"/>
  <p:tag name="KSO_WM_UNIT_USESOURCEFORMAT_APPLY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l_h_a*1_1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考验与危险仍然存在"/>
  <p:tag name="KSO_WM_UNIT_NOCLEAR" val="0"/>
  <p:tag name="KSO_WM_DIAGRAM_GROUP_CODE" val="l1-6"/>
  <p:tag name="KSO_WM_UNIT_TYPE" val="l_h_a"/>
  <p:tag name="KSO_WM_UNIT_INDEX" val="1_1_1"/>
  <p:tag name="KSO_WM_UNIT_TEXT_FILL_FORE_SCHEMECOLOR_INDEX" val="14"/>
  <p:tag name="KSO_WM_UNIT_TEXT_FILL_TYPE" val="1"/>
  <p:tag name="KSO_WM_UNIT_TEXT_SHADOW_SCHEMECOLOR_INDEX" val="5"/>
  <p:tag name="KSO_WM_UNIT_USESOURCEFORMAT_APPLY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l_h_f*1_2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SUBTYPE" val="a"/>
  <p:tag name="KSO_WM_UNIT_PRESET_TEXT" val="严重的问题不是存在问题，而是不愿不敢直面问题、不想不去解决问题。不忘初心、牢记使命要靠全党共同努力来实现，每一个党员、干部特别是领导干部必须常怀忧党之心、为党之责、强党之志。"/>
  <p:tag name="KSO_WM_UNIT_NOCLEAR" val="0"/>
  <p:tag name="KSO_WM_DIAGRAM_GROUP_CODE" val="l1-6"/>
  <p:tag name="KSO_WM_UNIT_TYPE" val="l_h_f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l_h_i*1_2_2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DIAGRAM_GROUP_CODE" val="l1-6"/>
  <p:tag name="KSO_WM_UNIT_TYPE" val="l_h_i"/>
  <p:tag name="KSO_WM_UNIT_INDEX" val="1_2_2"/>
  <p:tag name="KSO_WM_UNIT_FILL_FORE_SCHEMECOLOR_INDEX" val="6"/>
  <p:tag name="KSO_WM_UNIT_FILL_TYPE" val="1"/>
  <p:tag name="KSO_WM_UNIT_USESOURCEFORMAT_APPLY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i*2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2"/>
  <p:tag name="KSO_WM_UNIT_USESOURCEFORMAT_APPLY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i*3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DIAGRAM_GROUP_CODE" val="l1-6"/>
  <p:tag name="KSO_WM_UNIT_TYPE" val="i"/>
  <p:tag name="KSO_WM_UNIT_INDEX" val="3"/>
  <p:tag name="KSO_WM_UNIT_TEXT_FILL_FORE_SCHEMECOLOR_INDEX" val="6"/>
  <p:tag name="KSO_WM_UNIT_TEXT_FILL_TYPE" val="1"/>
  <p:tag name="KSO_WM_UNIT_TEXT_SHADOW_SCHEMECOLOR_INDEX" val="5"/>
  <p:tag name="KSO_WM_UNIT_USESOURCEFORMAT_APPLY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17*l_h_a*1_2_1"/>
  <p:tag name="KSO_WM_TEMPLATE_CATEGORY" val="custom"/>
  <p:tag name="KSO_WM_TEMPLATE_INDEX" val="2021974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要全党共同努力实现"/>
  <p:tag name="KSO_WM_UNIT_NOCLEAR" val="0"/>
  <p:tag name="KSO_WM_DIAGRAM_GROUP_CODE" val="l1-6"/>
  <p:tag name="KSO_WM_UNIT_TYPE" val="l_h_a"/>
  <p:tag name="KSO_WM_UNIT_INDEX" val="1_2_1"/>
  <p:tag name="KSO_WM_UNIT_TEXT_FILL_FORE_SCHEMECOLOR_INDEX" val="14"/>
  <p:tag name="KSO_WM_UNIT_TEXT_FILL_TYPE" val="1"/>
  <p:tag name="KSO_WM_UNIT_TEXT_SHADOW_SCHEMECOLOR_INDEX" val="5"/>
  <p:tag name="KSO_WM_UNIT_USESOURCEFORMAT_APPLY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9743_29"/>
  <p:tag name="KSO_WM_TEMPLATE_SUBCATEGORY" val="0"/>
  <p:tag name="KSO_WM_TEMPLATE_MASTER_TYPE" val="1"/>
  <p:tag name="KSO_WM_TEMPLATE_COLOR_TYPE" val="0"/>
  <p:tag name="KSO_WM_SLIDE_ITEM_CNT" val="0"/>
  <p:tag name="KSO_WM_SLIDE_INDEX" val="29"/>
  <p:tag name="KSO_WM_TAG_VERSION" val="1.0"/>
  <p:tag name="KSO_WM_BEAUTIFY_FLAG" val="#wm#"/>
  <p:tag name="KSO_WM_TEMPLATE_CATEGORY" val="custom"/>
  <p:tag name="KSO_WM_TEMPLATE_INDEX" val="20219743"/>
  <p:tag name="KSO_WM_SLIDE_TYPE" val="endPage"/>
  <p:tag name="KSO_WM_SLIDE_SUBTYPE" val="pureTxt"/>
  <p:tag name="KSO_WM_SLIDE_LAYOUT" val="a_f"/>
  <p:tag name="KSO_WM_SLIDE_LAYOUT_CNT" val="1_2"/>
  <p:tag name="KSO_WM_SPECIAL_SOURCE" val="bdnul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29*a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谢谢观看"/>
  <p:tag name="KSO_WM_UNIT_NOCLEAR" val="0"/>
  <p:tag name="KSO_WM_UNIT_VALUE" val="6"/>
  <p:tag name="KSO_WM_UNIT_TYPE" val="a"/>
  <p:tag name="KSO_WM_UNIT_INDEX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29*f*2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SUBTYPE" val="a"/>
  <p:tag name="KSO_WM_UNIT_PRESET_TEXT" val="20XX党政主题教育PPT模板"/>
  <p:tag name="KSO_WM_UNIT_NOCLEAR" val="0"/>
  <p:tag name="KSO_WM_UNIT_VALUE" val="14"/>
  <p:tag name="KSO_WM_UNIT_TYPE" val="f"/>
  <p:tag name="KSO_WM_UNIT_INDEX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19743_29*f*1"/>
  <p:tag name="KSO_WM_TEMPLATE_CATEGORY" val="custom"/>
  <p:tag name="KSO_WM_TEMPLATE_INDEX" val="20219743"/>
  <p:tag name="KSO_WM_UNIT_LAYERLEVEL" val="1"/>
  <p:tag name="KSO_WM_TAG_VERSION" val="1.0"/>
  <p:tag name="KSO_WM_BEAUTIFY_FLAG" val="#wm#"/>
  <p:tag name="KSO_WM_UNIT_SUBTYPE" val="c"/>
  <p:tag name="KSO_WM_UNIT_PRESET_TEXT" val="202X年8月1日"/>
  <p:tag name="KSO_WM_UNIT_NOCLEAR" val="0"/>
  <p:tag name="KSO_WM_UNIT_VALUE" val="11"/>
  <p:tag name="KSO_WM_UNIT_TYPE" val="f"/>
  <p:tag name="KSO_WM_UNIT_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974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97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19743"/>
  <p:tag name="KSO_WM_SPECIAL_SOURCE" val="bdnull"/>
  <p:tag name="KSO_WM_TEMPLATE_THUMBS_INDEX" val="1、3、4、7、9、14、20、21、22、23、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不忘初心，牢记使命党课主题教育PPT模板">
      <a:dk1>
        <a:srgbClr val="3A3838"/>
      </a:dk1>
      <a:lt1>
        <a:sysClr val="window" lastClr="FFFFFF"/>
      </a:lt1>
      <a:dk2>
        <a:srgbClr val="E9EEF3"/>
      </a:dk2>
      <a:lt2>
        <a:srgbClr val="F9FAFA"/>
      </a:lt2>
      <a:accent1>
        <a:srgbClr val="A01F1C"/>
      </a:accent1>
      <a:accent2>
        <a:srgbClr val="BB3027"/>
      </a:accent2>
      <a:accent3>
        <a:srgbClr val="CC5C48"/>
      </a:accent3>
      <a:accent4>
        <a:srgbClr val="E1A469"/>
      </a:accent4>
      <a:accent5>
        <a:srgbClr val="F9D1A1"/>
      </a:accent5>
      <a:accent6>
        <a:srgbClr val="FBE2C3"/>
      </a:accent6>
      <a:hlink>
        <a:srgbClr val="0678EB"/>
      </a:hlink>
      <a:folHlink>
        <a:srgbClr val="D8D8D8"/>
      </a:folHlink>
    </a:clrScheme>
    <a:fontScheme name="汉仪-模板-宋">
      <a:majorFont>
        <a:latin typeface="汉仪新人文宋 75W"/>
        <a:ea typeface="汉仪新人文宋 75W"/>
        <a:cs typeface=""/>
      </a:majorFont>
      <a:minorFont>
        <a:latin typeface="汉仪新人文宋 55W"/>
        <a:ea typeface="汉仪新人文宋 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ct val="125000"/>
          </a:lnSpc>
          <a:defRPr lang="zh-CN" altLang="en-US" spc="150" dirty="0">
            <a:solidFill>
              <a:schemeClr val="tx1"/>
            </a:solidFill>
            <a:uFillTx/>
            <a:latin typeface="微软雅黑" panose="020B0503020204020204" pitchFamily="34" charset="-122"/>
            <a:ea typeface="微软雅黑" panose="020B0503020204020204" pitchFamily="34" charset="-122"/>
            <a:cs typeface="汉仪新人文宋 55W" panose="00020600040101010101" pitchFamily="18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426</Words>
  <Application>Microsoft Office PowerPoint</Application>
  <PresentationFormat>宽屏</PresentationFormat>
  <Paragraphs>41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汉仪尚巍手书W</vt:lpstr>
      <vt:lpstr>汉仪新蒂赵孟頫体</vt:lpstr>
      <vt:lpstr>汉仪新人文宋 55W</vt:lpstr>
      <vt:lpstr>汉仪新人文宋 75W</vt:lpstr>
      <vt:lpstr>楷体</vt:lpstr>
      <vt:lpstr>隶书</vt:lpstr>
      <vt:lpstr>宋体</vt:lpstr>
      <vt:lpstr>微软雅黑</vt:lpstr>
      <vt:lpstr>Arial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huawei</cp:lastModifiedBy>
  <cp:revision>179</cp:revision>
  <dcterms:created xsi:type="dcterms:W3CDTF">2021-11-02T05:01:48Z</dcterms:created>
  <dcterms:modified xsi:type="dcterms:W3CDTF">2021-11-02T07:50:56Z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2052-3.9.1.6204</vt:lpwstr>
  </property>
  <property fmtid="{D5CDD505-2E9C-101B-9397-08002B2CF9AE}" pid="3" name="ICV">
    <vt:lpwstr>388008F3CB58455C80A9C7C3364005E2</vt:lpwstr>
  </property>
</Properties>
</file>